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5" r:id="rId1"/>
  </p:sldMasterIdLst>
  <p:notesMasterIdLst>
    <p:notesMasterId r:id="rId23"/>
  </p:notesMasterIdLst>
  <p:handoutMasterIdLst>
    <p:handoutMasterId r:id="rId24"/>
  </p:handoutMasterIdLst>
  <p:sldIdLst>
    <p:sldId id="1406" r:id="rId2"/>
    <p:sldId id="1129" r:id="rId3"/>
    <p:sldId id="1405" r:id="rId4"/>
    <p:sldId id="1158" r:id="rId5"/>
    <p:sldId id="256" r:id="rId6"/>
    <p:sldId id="379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401" r:id="rId17"/>
    <p:sldId id="402" r:id="rId18"/>
    <p:sldId id="1404" r:id="rId19"/>
    <p:sldId id="1401" r:id="rId20"/>
    <p:sldId id="1402" r:id="rId21"/>
    <p:sldId id="1403" r:id="rId22"/>
  </p:sldIdLst>
  <p:sldSz cx="12188825" cy="6858000"/>
  <p:notesSz cx="7010400" cy="9296400"/>
  <p:defaultTextStyle>
    <a:defPPr>
      <a:defRPr lang="en-US"/>
    </a:defPPr>
    <a:lvl1pPr marL="0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1pPr>
    <a:lvl2pPr marL="586039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2pPr>
    <a:lvl3pPr marL="1172078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3pPr>
    <a:lvl4pPr marL="1758117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4pPr>
    <a:lvl5pPr marL="2344156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5pPr>
    <a:lvl6pPr marL="2930195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6pPr>
    <a:lvl7pPr marL="3516234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7pPr>
    <a:lvl8pPr marL="4102273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8pPr>
    <a:lvl9pPr marL="4688312" algn="l" defTabSz="1172078" rtl="0" eaLnBrk="1" latinLnBrk="0" hangingPunct="1">
      <a:defRPr sz="2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E Slides - the overview" id="{8DF83EBD-B905-4592-B23C-D6EEF5393296}">
          <p14:sldIdLst>
            <p14:sldId id="1406"/>
            <p14:sldId id="1129"/>
            <p14:sldId id="1405"/>
            <p14:sldId id="1158"/>
            <p14:sldId id="256"/>
            <p14:sldId id="379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401"/>
            <p14:sldId id="402"/>
            <p14:sldId id="1404"/>
            <p14:sldId id="1401"/>
            <p14:sldId id="1402"/>
            <p14:sldId id="14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6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iona Ehret-Kayser" initials="" lastIdx="2" clrIdx="0"/>
  <p:cmAuthor id="1" name="Renee Reyes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52D"/>
    <a:srgbClr val="394654"/>
    <a:srgbClr val="3B4856"/>
    <a:srgbClr val="33404C"/>
    <a:srgbClr val="657A8E"/>
    <a:srgbClr val="607487"/>
    <a:srgbClr val="556779"/>
    <a:srgbClr val="506171"/>
    <a:srgbClr val="445362"/>
    <a:srgbClr val="3743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91345" autoAdjust="0"/>
  </p:normalViewPr>
  <p:slideViewPr>
    <p:cSldViewPr snapToGrid="0">
      <p:cViewPr varScale="1">
        <p:scale>
          <a:sx n="119" d="100"/>
          <a:sy n="119" d="100"/>
        </p:scale>
        <p:origin x="1000" y="192"/>
      </p:cViewPr>
      <p:guideLst>
        <p:guide orient="horz" pos="266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3096"/>
    </p:cViewPr>
  </p:sorterViewPr>
  <p:notesViewPr>
    <p:cSldViewPr snapToGrid="0">
      <p:cViewPr varScale="1">
        <p:scale>
          <a:sx n="77" d="100"/>
          <a:sy n="77" d="100"/>
        </p:scale>
        <p:origin x="2794" y="4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2FF06C-56D1-154B-A97D-41B61726C989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1F836FD6-9545-AB49-B4B2-F9ABFD242962}">
      <dgm:prSet phldrT="[Text]"/>
      <dgm:spPr/>
      <dgm:t>
        <a:bodyPr/>
        <a:lstStyle/>
        <a:p>
          <a:r>
            <a:rPr lang="en-US" dirty="0"/>
            <a:t>Ingest</a:t>
          </a:r>
        </a:p>
      </dgm:t>
    </dgm:pt>
    <dgm:pt modelId="{87402EBE-939D-F44E-9C98-1E8BF7468BEC}" type="parTrans" cxnId="{9B79B3AA-B972-344E-A132-95E307A6C545}">
      <dgm:prSet/>
      <dgm:spPr/>
      <dgm:t>
        <a:bodyPr/>
        <a:lstStyle/>
        <a:p>
          <a:endParaRPr lang="en-US"/>
        </a:p>
      </dgm:t>
    </dgm:pt>
    <dgm:pt modelId="{BEC23449-8844-A342-8524-DEF69AE8583D}" type="sibTrans" cxnId="{9B79B3AA-B972-344E-A132-95E307A6C545}">
      <dgm:prSet/>
      <dgm:spPr/>
      <dgm:t>
        <a:bodyPr/>
        <a:lstStyle/>
        <a:p>
          <a:endParaRPr lang="en-US"/>
        </a:p>
      </dgm:t>
    </dgm:pt>
    <dgm:pt modelId="{C4B38EAA-4988-DE47-BF01-614557D24E23}">
      <dgm:prSet phldrT="[Text]"/>
      <dgm:spPr/>
      <dgm:t>
        <a:bodyPr/>
        <a:lstStyle/>
        <a:p>
          <a:r>
            <a:rPr lang="en-US" dirty="0"/>
            <a:t>Harmonize</a:t>
          </a:r>
        </a:p>
      </dgm:t>
    </dgm:pt>
    <dgm:pt modelId="{6AD02535-F299-184F-9679-86D1CDE0DD00}" type="parTrans" cxnId="{FC2A46F3-BEEF-4142-B8E1-C68BF3CA613C}">
      <dgm:prSet/>
      <dgm:spPr/>
      <dgm:t>
        <a:bodyPr/>
        <a:lstStyle/>
        <a:p>
          <a:endParaRPr lang="en-US"/>
        </a:p>
      </dgm:t>
    </dgm:pt>
    <dgm:pt modelId="{82C96DEE-4CE1-7C45-AD44-516CA73FC550}" type="sibTrans" cxnId="{FC2A46F3-BEEF-4142-B8E1-C68BF3CA613C}">
      <dgm:prSet/>
      <dgm:spPr/>
      <dgm:t>
        <a:bodyPr/>
        <a:lstStyle/>
        <a:p>
          <a:endParaRPr lang="en-US"/>
        </a:p>
      </dgm:t>
    </dgm:pt>
    <dgm:pt modelId="{FB937E69-0B3D-8B46-A418-10593C18E2CA}">
      <dgm:prSet phldrT="[Text]"/>
      <dgm:spPr/>
      <dgm:t>
        <a:bodyPr/>
        <a:lstStyle/>
        <a:p>
          <a:r>
            <a:rPr lang="en-US" dirty="0"/>
            <a:t>Use</a:t>
          </a:r>
        </a:p>
      </dgm:t>
    </dgm:pt>
    <dgm:pt modelId="{42A5331E-0D35-2542-9322-249043B29C50}" type="parTrans" cxnId="{CAE0FBB7-E7F9-E746-AA32-77D92DC2AC1F}">
      <dgm:prSet/>
      <dgm:spPr/>
      <dgm:t>
        <a:bodyPr/>
        <a:lstStyle/>
        <a:p>
          <a:endParaRPr lang="en-US"/>
        </a:p>
      </dgm:t>
    </dgm:pt>
    <dgm:pt modelId="{860B5977-E254-9B4D-9DB5-FA6F513AB154}" type="sibTrans" cxnId="{CAE0FBB7-E7F9-E746-AA32-77D92DC2AC1F}">
      <dgm:prSet/>
      <dgm:spPr/>
      <dgm:t>
        <a:bodyPr/>
        <a:lstStyle/>
        <a:p>
          <a:endParaRPr lang="en-US"/>
        </a:p>
      </dgm:t>
    </dgm:pt>
    <dgm:pt modelId="{19E23EB3-0486-1841-9D31-988DF72B62CC}" type="pres">
      <dgm:prSet presAssocID="{5A2FF06C-56D1-154B-A97D-41B61726C989}" presName="Name0" presStyleCnt="0">
        <dgm:presLayoutVars>
          <dgm:dir/>
          <dgm:animLvl val="lvl"/>
          <dgm:resizeHandles val="exact"/>
        </dgm:presLayoutVars>
      </dgm:prSet>
      <dgm:spPr/>
    </dgm:pt>
    <dgm:pt modelId="{620A9E7C-2252-D24F-B8FA-F6BFF1593A44}" type="pres">
      <dgm:prSet presAssocID="{1F836FD6-9545-AB49-B4B2-F9ABFD24296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BDFED9F-8FFE-BF49-9578-C30DBF5B1EB8}" type="pres">
      <dgm:prSet presAssocID="{BEC23449-8844-A342-8524-DEF69AE8583D}" presName="parTxOnlySpace" presStyleCnt="0"/>
      <dgm:spPr/>
    </dgm:pt>
    <dgm:pt modelId="{F6ED1176-D684-494D-96CD-A14D8514A111}" type="pres">
      <dgm:prSet presAssocID="{C4B38EAA-4988-DE47-BF01-614557D24E2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FEA928A-4FB4-0446-AFB9-B350DC019A68}" type="pres">
      <dgm:prSet presAssocID="{82C96DEE-4CE1-7C45-AD44-516CA73FC550}" presName="parTxOnlySpace" presStyleCnt="0"/>
      <dgm:spPr/>
    </dgm:pt>
    <dgm:pt modelId="{D228718F-3055-484B-AE35-5223AD1BAC80}" type="pres">
      <dgm:prSet presAssocID="{FB937E69-0B3D-8B46-A418-10593C18E2C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DD50D07-36AA-A844-A1F6-499F377CED68}" type="presOf" srcId="{FB937E69-0B3D-8B46-A418-10593C18E2CA}" destId="{D228718F-3055-484B-AE35-5223AD1BAC80}" srcOrd="0" destOrd="0" presId="urn:microsoft.com/office/officeart/2005/8/layout/chevron1"/>
    <dgm:cxn modelId="{FB215434-1B59-A740-A0EC-D90DDA30F964}" type="presOf" srcId="{C4B38EAA-4988-DE47-BF01-614557D24E23}" destId="{F6ED1176-D684-494D-96CD-A14D8514A111}" srcOrd="0" destOrd="0" presId="urn:microsoft.com/office/officeart/2005/8/layout/chevron1"/>
    <dgm:cxn modelId="{9B79B3AA-B972-344E-A132-95E307A6C545}" srcId="{5A2FF06C-56D1-154B-A97D-41B61726C989}" destId="{1F836FD6-9545-AB49-B4B2-F9ABFD242962}" srcOrd="0" destOrd="0" parTransId="{87402EBE-939D-F44E-9C98-1E8BF7468BEC}" sibTransId="{BEC23449-8844-A342-8524-DEF69AE8583D}"/>
    <dgm:cxn modelId="{498BABAC-295C-154D-BE89-0F982373BAE4}" type="presOf" srcId="{1F836FD6-9545-AB49-B4B2-F9ABFD242962}" destId="{620A9E7C-2252-D24F-B8FA-F6BFF1593A44}" srcOrd="0" destOrd="0" presId="urn:microsoft.com/office/officeart/2005/8/layout/chevron1"/>
    <dgm:cxn modelId="{CAE0FBB7-E7F9-E746-AA32-77D92DC2AC1F}" srcId="{5A2FF06C-56D1-154B-A97D-41B61726C989}" destId="{FB937E69-0B3D-8B46-A418-10593C18E2CA}" srcOrd="2" destOrd="0" parTransId="{42A5331E-0D35-2542-9322-249043B29C50}" sibTransId="{860B5977-E254-9B4D-9DB5-FA6F513AB154}"/>
    <dgm:cxn modelId="{82876BC5-F5F5-8B42-89E7-297B214ABC8E}" type="presOf" srcId="{5A2FF06C-56D1-154B-A97D-41B61726C989}" destId="{19E23EB3-0486-1841-9D31-988DF72B62CC}" srcOrd="0" destOrd="0" presId="urn:microsoft.com/office/officeart/2005/8/layout/chevron1"/>
    <dgm:cxn modelId="{FC2A46F3-BEEF-4142-B8E1-C68BF3CA613C}" srcId="{5A2FF06C-56D1-154B-A97D-41B61726C989}" destId="{C4B38EAA-4988-DE47-BF01-614557D24E23}" srcOrd="1" destOrd="0" parTransId="{6AD02535-F299-184F-9679-86D1CDE0DD00}" sibTransId="{82C96DEE-4CE1-7C45-AD44-516CA73FC550}"/>
    <dgm:cxn modelId="{3018D440-929D-9B46-8E8B-7252A9A26062}" type="presParOf" srcId="{19E23EB3-0486-1841-9D31-988DF72B62CC}" destId="{620A9E7C-2252-D24F-B8FA-F6BFF1593A44}" srcOrd="0" destOrd="0" presId="urn:microsoft.com/office/officeart/2005/8/layout/chevron1"/>
    <dgm:cxn modelId="{6D11DCD8-C5F2-E843-9F89-1C19C7805420}" type="presParOf" srcId="{19E23EB3-0486-1841-9D31-988DF72B62CC}" destId="{BBDFED9F-8FFE-BF49-9578-C30DBF5B1EB8}" srcOrd="1" destOrd="0" presId="urn:microsoft.com/office/officeart/2005/8/layout/chevron1"/>
    <dgm:cxn modelId="{C85C63EF-5D04-354B-A8D0-5229E3C69217}" type="presParOf" srcId="{19E23EB3-0486-1841-9D31-988DF72B62CC}" destId="{F6ED1176-D684-494D-96CD-A14D8514A111}" srcOrd="2" destOrd="0" presId="urn:microsoft.com/office/officeart/2005/8/layout/chevron1"/>
    <dgm:cxn modelId="{FE9ADABA-1FDD-8C4F-BC0E-155420F7A6E6}" type="presParOf" srcId="{19E23EB3-0486-1841-9D31-988DF72B62CC}" destId="{DFEA928A-4FB4-0446-AFB9-B350DC019A68}" srcOrd="3" destOrd="0" presId="urn:microsoft.com/office/officeart/2005/8/layout/chevron1"/>
    <dgm:cxn modelId="{6D774B27-B5C4-F642-9A13-2B945F2B5FFF}" type="presParOf" srcId="{19E23EB3-0486-1841-9D31-988DF72B62CC}" destId="{D228718F-3055-484B-AE35-5223AD1BAC80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0A9E7C-2252-D24F-B8FA-F6BFF1593A44}">
      <dsp:nvSpPr>
        <dsp:cNvPr id="0" name=""/>
        <dsp:cNvSpPr/>
      </dsp:nvSpPr>
      <dsp:spPr>
        <a:xfrm>
          <a:off x="3250" y="429204"/>
          <a:ext cx="3959624" cy="1583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Ingest</a:t>
          </a:r>
        </a:p>
      </dsp:txBody>
      <dsp:txXfrm>
        <a:off x="795175" y="429204"/>
        <a:ext cx="2375775" cy="1583849"/>
      </dsp:txXfrm>
    </dsp:sp>
    <dsp:sp modelId="{F6ED1176-D684-494D-96CD-A14D8514A111}">
      <dsp:nvSpPr>
        <dsp:cNvPr id="0" name=""/>
        <dsp:cNvSpPr/>
      </dsp:nvSpPr>
      <dsp:spPr>
        <a:xfrm>
          <a:off x="3566912" y="429204"/>
          <a:ext cx="3959624" cy="1583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Harmonize</a:t>
          </a:r>
        </a:p>
      </dsp:txBody>
      <dsp:txXfrm>
        <a:off x="4358837" y="429204"/>
        <a:ext cx="2375775" cy="1583849"/>
      </dsp:txXfrm>
    </dsp:sp>
    <dsp:sp modelId="{D228718F-3055-484B-AE35-5223AD1BAC80}">
      <dsp:nvSpPr>
        <dsp:cNvPr id="0" name=""/>
        <dsp:cNvSpPr/>
      </dsp:nvSpPr>
      <dsp:spPr>
        <a:xfrm>
          <a:off x="7130574" y="429204"/>
          <a:ext cx="3959624" cy="15838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018" tIns="46673" rIns="46673" bIns="4667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Use</a:t>
          </a:r>
        </a:p>
      </dsp:txBody>
      <dsp:txXfrm>
        <a:off x="7922499" y="429204"/>
        <a:ext cx="2375775" cy="1583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l">
              <a:defRPr sz="1200"/>
            </a:lvl1pPr>
          </a:lstStyle>
          <a:p>
            <a:endParaRPr lang="en-US" dirty="0">
              <a:latin typeface="Tahom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634" y="1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/>
          <a:lstStyle>
            <a:lvl1pPr algn="r">
              <a:defRPr sz="1200"/>
            </a:lvl1pPr>
          </a:lstStyle>
          <a:p>
            <a:fld id="{6D6DEC17-6CC2-504B-8C8B-022A0B88263C}" type="datetimeFigureOut">
              <a:rPr lang="en-US" smtClean="0">
                <a:latin typeface="Tahoma"/>
              </a:rPr>
              <a:t>7/8/20</a:t>
            </a:fld>
            <a:endParaRPr lang="en-US" dirty="0">
              <a:latin typeface="Tahom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62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l">
              <a:defRPr sz="1200"/>
            </a:lvl1pPr>
          </a:lstStyle>
          <a:p>
            <a:endParaRPr lang="en-US" dirty="0">
              <a:latin typeface="Tahom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634" y="8829662"/>
            <a:ext cx="3038161" cy="465140"/>
          </a:xfrm>
          <a:prstGeom prst="rect">
            <a:avLst/>
          </a:prstGeom>
        </p:spPr>
        <p:txBody>
          <a:bodyPr vert="horz" lIns="92226" tIns="46113" rIns="92226" bIns="46113" rtlCol="0" anchor="b"/>
          <a:lstStyle>
            <a:lvl1pPr algn="r">
              <a:defRPr sz="1200"/>
            </a:lvl1pPr>
          </a:lstStyle>
          <a:p>
            <a:fld id="{722D122E-B046-5645-BCB4-51F61628BEC7}" type="slidenum">
              <a:rPr lang="en-US" smtClean="0">
                <a:latin typeface="Tahoma"/>
              </a:rPr>
              <a:t>‹#›</a:t>
            </a:fld>
            <a:endParaRPr lang="en-US" dirty="0"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08489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4820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l">
              <a:defRPr sz="1000">
                <a:latin typeface="Tahoma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7" y="1"/>
            <a:ext cx="3037840" cy="464820"/>
          </a:xfrm>
          <a:prstGeom prst="rect">
            <a:avLst/>
          </a:prstGeom>
        </p:spPr>
        <p:txBody>
          <a:bodyPr vert="horz" lIns="93176" tIns="46588" rIns="93176" bIns="46588" rtlCol="0"/>
          <a:lstStyle>
            <a:lvl1pPr algn="r">
              <a:defRPr sz="1000">
                <a:latin typeface="Tahoma"/>
              </a:defRPr>
            </a:lvl1pPr>
          </a:lstStyle>
          <a:p>
            <a:fld id="{94BD8BE7-2CEE-4CB9-9ABE-658F4AD66801}" type="datetimeFigureOut">
              <a:rPr lang="en-US" smtClean="0"/>
              <a:pPr/>
              <a:t>7/8/20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6" tIns="46588" rIns="93176" bIns="4658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05245" y="4415791"/>
            <a:ext cx="6203373" cy="4183380"/>
          </a:xfrm>
          <a:prstGeom prst="rect">
            <a:avLst/>
          </a:prstGeom>
        </p:spPr>
        <p:txBody>
          <a:bodyPr vert="horz" lIns="93176" tIns="46588" rIns="93176" bIns="4658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l">
              <a:defRPr sz="1000">
                <a:latin typeface="Tahoma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7" y="8829967"/>
            <a:ext cx="3037840" cy="464820"/>
          </a:xfrm>
          <a:prstGeom prst="rect">
            <a:avLst/>
          </a:prstGeom>
        </p:spPr>
        <p:txBody>
          <a:bodyPr vert="horz" lIns="93176" tIns="46588" rIns="93176" bIns="46588" rtlCol="0" anchor="b"/>
          <a:lstStyle>
            <a:lvl1pPr algn="r">
              <a:defRPr sz="1000">
                <a:latin typeface="Tahoma"/>
              </a:defRPr>
            </a:lvl1pPr>
          </a:lstStyle>
          <a:p>
            <a:fld id="{708EA56A-F1B3-4F1F-ACD0-DEC49C4A85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16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72078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586039" algn="l" defTabSz="1172078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1172078" algn="l" defTabSz="1172078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758117" algn="l" defTabSz="1172078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2344156" algn="l" defTabSz="1172078" rtl="0" eaLnBrk="1" latinLnBrk="0" hangingPunct="1">
      <a:defRPr sz="9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930195" algn="l" defTabSz="1172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516234" algn="l" defTabSz="1172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4102273" algn="l" defTabSz="1172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688312" algn="l" defTabSz="1172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Key Takeaway: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What is MarkLogic? It’s the world’s best database for integrating data from silos.</a:t>
            </a: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 Track: 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 presentation is intended to provide an overview of MarkLogic – both the database product and the company behind it. My name is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name]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I am a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title]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at MarkLogic. I am excited today to tell you a bit about why MarkLogic is the world’s best database for integrating data from silos. Data integration is a significant problem and MarkLogic has an innovative approach to solving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EA56A-F1B3-4F1F-ACD0-DEC49C4A85D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2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8EA56A-F1B3-4F1F-ACD0-DEC49C4A85D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8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Key Takeaway: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What is MarkLogic? It’s the world’s best database for integrating data from silos.</a:t>
            </a: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 Track: 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 presentation is intended to provide an overview of MarkLogic – both the database product and the company behind it. My name is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name]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I am a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title]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at MarkLogic. I am excited today to tell you a bit about why MarkLogic is the world’s best database for integrating data from silos. Data integration is a significant problem and MarkLogic has an innovative approach to solving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EA56A-F1B3-4F1F-ACD0-DEC49C4A85D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92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Key Takeaway: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What is MarkLogic? It’s the world’s best database for integrating data from silos.</a:t>
            </a: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 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Talk Track: </a:t>
            </a:r>
            <a:endParaRPr lang="en-US" sz="90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Arial" pitchFamily="34" charset="0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This presentation is intended to provide an overview of MarkLogic – both the database product and the company behind it. My name is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name]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and I am a </a:t>
            </a:r>
            <a:r>
              <a:rPr lang="en-US" sz="900" i="1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[insert title]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rPr>
              <a:t> at MarkLogic. I am excited today to tell you a bit about why MarkLogic is the world’s best database for integrating data from silos. Data integration is a significant problem and MarkLogic has an innovative approach to solving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EA56A-F1B3-4F1F-ACD0-DEC49C4A85D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222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F52F0A0-E959-E741-85DF-DA56A1C8419E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2C4187-B7E5-ED4C-9C8F-42E9CFB2F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C18A8D-0637-9348-94C4-CA4BF0030E36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B52EA44-3B4A-4D4D-8C93-665BD040A523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399824F-6238-C144-A483-F9854612E1F5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A5D8AB3-AB47-4D41-B51B-7E796C502FD3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378133-E3D4-9141-B9EA-07D97F9EFC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F14379-98E2-7540-A544-57680C2D2122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413540"/>
            <a:ext cx="11091672" cy="493776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098000"/>
            <a:ext cx="11097761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A34C37-1728-5441-986E-41EEE900F4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7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F52F0A0-E959-E741-85DF-DA56A1C8419E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2C4187-B7E5-ED4C-9C8F-42E9CFB2F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C18A8D-0637-9348-94C4-CA4BF0030E36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B52EA44-3B4A-4D4D-8C93-665BD040A523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399824F-6238-C144-A483-F9854612E1F5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>
                          <a:alpha val="80000"/>
                        </a:schemeClr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>
                        <a:alpha val="80000"/>
                      </a:schemeClr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A5D8AB3-AB47-4D41-B51B-7E796C502FD3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378133-E3D4-9141-B9EA-07D97F9EFC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>
                        <a:alpha val="75000"/>
                      </a:schemeClr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F14379-98E2-7540-A544-57680C2D2122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>
                        <a:alpha val="80000"/>
                      </a:schemeClr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CB3A27-725C-D242-BDA9-DE43BABC4D2F}"/>
              </a:ext>
            </a:extLst>
          </p:cNvPr>
          <p:cNvCxnSpPr>
            <a:cxnSpLocks/>
          </p:cNvCxnSpPr>
          <p:nvPr userDrawn="1"/>
        </p:nvCxnSpPr>
        <p:spPr>
          <a:xfrm>
            <a:off x="4174172" y="1468844"/>
            <a:ext cx="3840480" cy="0"/>
          </a:xfrm>
          <a:prstGeom prst="line">
            <a:avLst/>
          </a:prstGeom>
          <a:ln w="3175" cap="flat">
            <a:gradFill>
              <a:gsLst>
                <a:gs pos="80000">
                  <a:srgbClr val="FDFDFE">
                    <a:alpha val="10000"/>
                  </a:srgbClr>
                </a:gs>
                <a:gs pos="12000">
                  <a:srgbClr val="FAFAFD">
                    <a:alpha val="1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9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400000" scaled="0"/>
            </a:gra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AE3BBB5-3354-0144-9B76-6B8FE45E19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20262" y="1718550"/>
            <a:ext cx="11146221" cy="9144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0" indent="0" algn="ctr">
              <a:buNone/>
              <a:defRPr sz="2000" b="1">
                <a:solidFill>
                  <a:srgbClr val="F8FBFD"/>
                </a:solidFill>
              </a:defRPr>
            </a:lvl2pPr>
            <a:lvl3pPr marL="0" indent="0" algn="ctr">
              <a:buNone/>
              <a:defRPr sz="1800">
                <a:solidFill>
                  <a:srgbClr val="F8FBFD"/>
                </a:solidFill>
              </a:defRPr>
            </a:lvl3pPr>
            <a:lvl4pPr marL="1289304" indent="0" algn="ctr">
              <a:buNone/>
              <a:defRPr/>
            </a:lvl4pPr>
            <a:lvl5pPr marL="0" indent="0" algn="ctr">
              <a:buNone/>
              <a:defRPr sz="1800">
                <a:solidFill>
                  <a:srgbClr val="F8FBFD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CADA13-1832-4445-9DA3-6CC85ECA10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548" y="790263"/>
            <a:ext cx="1676811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7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F52F0A0-E959-E741-85DF-DA56A1C8419E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2C4187-B7E5-ED4C-9C8F-42E9CFB2F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C18A8D-0637-9348-94C4-CA4BF0030E36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B52EA44-3B4A-4D4D-8C93-665BD040A523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399824F-6238-C144-A483-F9854612E1F5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A5D8AB3-AB47-4D41-B51B-7E796C502FD3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378133-E3D4-9141-B9EA-07D97F9EFC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F14379-98E2-7540-A544-57680C2D2122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413540"/>
            <a:ext cx="11091672" cy="493776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098000"/>
            <a:ext cx="11097761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C3774E-5193-6245-8266-B2CDC6590E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54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EF72894-2A4E-924F-AECE-0489F6D87C18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CB548FD-DA72-C147-9C67-87F805DA6D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BA5AD2A-681D-1243-83ED-78F707893E14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3D01B29-5AC8-5441-9B9D-CF870DCBE4BF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C225AC3-3F7D-6348-B27C-355930BA2DC2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FB17E8F-D8D4-0541-B27A-B40B518E4339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D1F3C1-6AA7-AD49-B51F-0B50899A0222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3E5C87-0B58-9246-8538-77865141066F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79440"/>
            <a:ext cx="11091672" cy="1174275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444732"/>
            <a:ext cx="11091672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ADEC98-97C1-0F4D-832E-907A8A105F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12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- 3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B8E578F-8DE5-3D4A-B9AF-1A7FCE993A4D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DC9CBAF-D718-4048-A198-7921261B4F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4FECF6-E8B0-4346-818F-A1A7A7079D03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405FC60-F815-274B-8B4F-1F7C3CC3B7C9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FABD1BC-9D89-F947-B5A8-1E4CF049AEF6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20B717C-C045-824C-9E77-5E98AA7DF3B6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0AA4EC-878B-4546-9263-8CD166643466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42E58D7-545F-5440-8213-E14E0B9A2F9B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097280"/>
            <a:ext cx="11091672" cy="1673629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Long</a:t>
            </a:r>
            <a:br>
              <a:rPr lang="en-US" dirty="0"/>
            </a:br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949294"/>
            <a:ext cx="11091672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2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6CD7EB-54AB-4C48-8271-39C171EF24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7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&amp;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28A2959-BC70-5A4D-AC73-53F9858CB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906" cy="687628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BEBE9DD-0762-9543-8DDE-9BAB0DA9B2A5}"/>
              </a:ext>
            </a:extLst>
          </p:cNvPr>
          <p:cNvGrpSpPr/>
          <p:nvPr userDrawn="1"/>
        </p:nvGrpSpPr>
        <p:grpSpPr>
          <a:xfrm>
            <a:off x="9410852" y="6559053"/>
            <a:ext cx="3486423" cy="130522"/>
            <a:chOff x="559455" y="6529917"/>
            <a:chExt cx="3481390" cy="13017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99CEE5-7E2E-1849-B546-1C130E7C0878}"/>
                </a:ext>
              </a:extLst>
            </p:cNvPr>
            <p:cNvGrpSpPr/>
            <p:nvPr userDrawn="1"/>
          </p:nvGrpSpPr>
          <p:grpSpPr>
            <a:xfrm>
              <a:off x="559455" y="6529917"/>
              <a:ext cx="1039820" cy="130175"/>
              <a:chOff x="327680" y="5653617"/>
              <a:chExt cx="1039820" cy="13017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118321-62D5-C44E-991C-FAE6B4E4A50E}"/>
                  </a:ext>
                </a:extLst>
              </p:cNvPr>
              <p:cNvSpPr txBox="1"/>
              <p:nvPr userDrawn="1"/>
            </p:nvSpPr>
            <p:spPr>
              <a:xfrm>
                <a:off x="472823" y="5659403"/>
                <a:ext cx="89467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6073D82F-9274-C648-9EF4-5375ED0D68F4}" type="datetime3">
                  <a:rPr lang="en-US" sz="700" smtClean="0">
                    <a:solidFill>
                      <a:schemeClr val="bg1"/>
                    </a:solidFill>
                    <a:latin typeface="+mn-lt"/>
                    <a:cs typeface="Tahoma"/>
                  </a:rPr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8 July 2020</a:t>
                </a:fld>
                <a:endParaRPr lang="en-US" sz="700" dirty="0">
                  <a:solidFill>
                    <a:schemeClr val="bg1"/>
                  </a:solidFill>
                  <a:latin typeface="+mn-lt"/>
                  <a:cs typeface="Tahoma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9542BF-5AF0-9548-81D3-CD3EF938AB01}"/>
                  </a:ext>
                </a:extLst>
              </p:cNvPr>
              <p:cNvSpPr/>
              <p:nvPr userDrawn="1"/>
            </p:nvSpPr>
            <p:spPr>
              <a:xfrm>
                <a:off x="327680" y="5653617"/>
                <a:ext cx="825917" cy="130175"/>
              </a:xfrm>
              <a:prstGeom prst="rect">
                <a:avLst/>
              </a:prstGeom>
              <a:gradFill>
                <a:gsLst>
                  <a:gs pos="0">
                    <a:srgbClr val="A13F46"/>
                  </a:gs>
                  <a:gs pos="99001">
                    <a:srgbClr val="9A3C47"/>
                  </a:gs>
                </a:gsLst>
                <a:lin ang="0" scaled="0"/>
              </a:gra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t" anchorCtr="0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8E623E-996A-3646-8B42-35BEA995A2F1}"/>
                </a:ext>
              </a:extLst>
            </p:cNvPr>
            <p:cNvSpPr txBox="1"/>
            <p:nvPr userDrawn="1"/>
          </p:nvSpPr>
          <p:spPr>
            <a:xfrm>
              <a:off x="758295" y="6535703"/>
              <a:ext cx="59358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r" defTabSz="1172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dirty="0">
                  <a:solidFill>
                    <a:schemeClr val="bg1"/>
                  </a:solidFill>
                  <a:latin typeface="+mn-lt"/>
                  <a:cs typeface="Tahoma"/>
                </a:rPr>
                <a:t>©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0778CA-03D6-2B45-AD0C-2B4723E26C1B}"/>
                </a:ext>
              </a:extLst>
            </p:cNvPr>
            <p:cNvSpPr txBox="1"/>
            <p:nvPr userDrawn="1"/>
          </p:nvSpPr>
          <p:spPr>
            <a:xfrm>
              <a:off x="1640976" y="6535703"/>
              <a:ext cx="2399869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1172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spc="10" baseline="0" dirty="0">
                  <a:solidFill>
                    <a:schemeClr val="bg1"/>
                  </a:solidFill>
                  <a:latin typeface="+mn-lt"/>
                  <a:cs typeface="Tahoma"/>
                </a:rPr>
                <a:t>MARKLOGIC CORPORATION</a:t>
              </a:r>
            </a:p>
          </p:txBody>
        </p:sp>
      </p:grpSp>
      <p:sp>
        <p:nvSpPr>
          <p:cNvPr id="3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35577" y="1192816"/>
            <a:ext cx="11091672" cy="495299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4" name="Text Placeholder 2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496" y="2382649"/>
            <a:ext cx="11091672" cy="39379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39496" y="1868589"/>
            <a:ext cx="11091672" cy="311956"/>
          </a:xfrm>
        </p:spPr>
        <p:txBody>
          <a:bodyPr/>
          <a:lstStyle>
            <a:lvl1pPr marL="114300" indent="0" algn="ctr">
              <a:buNone/>
              <a:defRPr lang="en-US" sz="2400" b="1" i="0" spc="0" smtClean="0">
                <a:solidFill>
                  <a:schemeClr val="bg1"/>
                </a:solidFill>
                <a:effectLst/>
              </a:defRPr>
            </a:lvl1pPr>
            <a:lvl2pPr marL="466344" indent="0">
              <a:buNone/>
              <a:defRPr>
                <a:solidFill>
                  <a:schemeClr val="accent1"/>
                </a:solidFill>
              </a:defRPr>
            </a:lvl2pPr>
            <a:lvl3pPr marL="868680" indent="0">
              <a:buNone/>
              <a:defRPr>
                <a:solidFill>
                  <a:schemeClr val="accent1"/>
                </a:solidFill>
              </a:defRPr>
            </a:lvl3pPr>
            <a:lvl4pPr marL="1289304" indent="0">
              <a:buNone/>
              <a:defRPr>
                <a:solidFill>
                  <a:schemeClr val="accent1"/>
                </a:solidFill>
              </a:defRPr>
            </a:lvl4pPr>
            <a:lvl5pPr marL="1709928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Lorem Ipsum is simply dummy text of the printing and typesetting industry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173584-7549-3D41-8D77-1EDD9BA64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05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Web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B8F520B-4930-5F46-BB6D-B805FA51232F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FA028B-279F-C140-A40C-DBFCA4FE5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16EC32E-4F61-8C46-96B2-70F0B7112D40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ACAE1B-9EF8-7946-876D-8A264BC8D1FE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5BE5154-BCE8-3A47-82E8-23A908A9D664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EE3A04B-97AD-864A-9BAE-2FFB4F39DE47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2C04F7-E01D-BC4E-B926-370C8585AB19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76BCC9-1108-4043-8EDF-1FE8BD5F465E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9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4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948944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9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145862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145868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3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6340666" y="4057697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4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6340666" y="4297539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5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8551524" y="4057700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6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8551524" y="4297542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2181935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4378859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09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6573657" y="2595644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10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8784515" y="2595211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22889-DE4E-7C41-AB03-C1703E7BEE99}"/>
              </a:ext>
            </a:extLst>
          </p:cNvPr>
          <p:cNvSpPr txBox="1"/>
          <p:nvPr userDrawn="1"/>
        </p:nvSpPr>
        <p:spPr>
          <a:xfrm>
            <a:off x="12023678" y="724696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0D983F-5964-5049-8691-37658522ED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C364601D-6258-4943-A302-64ADC8A6F0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2743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33507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Webinar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03F65D3A-EFB4-6C40-8FF8-BFABFB74165A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EFAA63-4675-1043-80C8-EC0D3B4357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2D7CD1-F1B4-2F4E-B382-BB0D15E568B9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EA1AF4A-143D-4249-9AB2-A8E0962DAAC0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BC8F8A-80C5-004B-A76A-19C999231652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AE6327DC-F75D-D44F-B57C-5D794626A79E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FDB3C3-FDF5-014E-9A8F-9030A80E70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E5AA19-51FA-6C4A-8982-4081C2FDFAF5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42743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0D9B607E-B3F7-A140-A2A4-8FD0468885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6223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12F70CB-7564-8B4E-996D-AF9B50E011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6223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63AABDF8-1F36-1B47-A3B2-5C1BD61545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43141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45238708-ECA3-8346-81F7-2C56C93AF6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43147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52F184B5-56C9-334A-BAC3-1E1774C913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7945" y="4057697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8A883E20-3499-2942-80BA-E2E9F6A950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37945" y="4297539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BB702F46-9643-E147-A151-847161953A1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9214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4384D790-FDCE-C248-BB08-B03EB6D14FA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476138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3E3CD8E-3EDE-8D47-B1E8-5439ED3DE35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670936" y="2595644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DE0E743-D2EF-9E4B-83A7-E099C3CA89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53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Webinar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5657D01-2F64-1E4F-9089-080366A908E2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19D770-DC2F-6141-800C-EEADAF19BF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6A501B-E892-AE41-B6DC-8FB5FE66C2E1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F538BE-DCA1-F143-98BD-A4921DAAB2FB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BED46E0-F08B-7E4A-8689-AE97095D1AFB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B120BF5-19BA-7148-A779-775E5C116CE4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659927-1796-D14B-9EB7-C663B96D68E0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928796-3F38-DC49-ABAA-B20BDADFD5AB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39D4550-ACC4-7C41-9334-EDA8E3D0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43504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F476FAD-2397-FD40-944D-769AA207E1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3504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2A16D3F-15FD-0D4A-B0F9-FA529DF6B3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0422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B6D9ABB-9C0C-0B43-B4F8-BEE5A980D3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0428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6127438-B8AA-764A-BFF6-805DB5B636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76495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CA8CB734-68B6-1C44-8F3B-E327814EFB8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573419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F6C6CE4-DEAE-C345-9159-47FDDB1F34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91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LW_Cover Webinar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4F7C8-ED36-2E4B-B95E-A23C25AE9183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A048D8-6FEF-A24C-88D1-687FF071B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F800C0B-87F0-4548-82A1-353F2D526E0A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F2B93B-6875-7848-BE86-604E4097E5A6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6E17740-7DA7-9947-8D3C-253EAA52893F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6167087-BC43-1C48-9CBB-1F872C552AF5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8DE70-EB1E-7848-96C9-49D735E94FA5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4403377-FD75-FA43-AF1C-F1F1482C60E8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9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232541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232547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5465538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5FEE15-4F1C-3A45-A19C-2E1C58B55A7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012" y="329841"/>
            <a:ext cx="2380080" cy="3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19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7101B0-67DC-8040-925E-82471E7A3D61}"/>
              </a:ext>
            </a:extLst>
          </p:cNvPr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5767" y="0"/>
            <a:ext cx="12275503" cy="6858000"/>
          </a:xfrm>
          <a:prstGeom prst="rect">
            <a:avLst/>
          </a:prstGeom>
        </p:spPr>
      </p:pic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4C7B0AD5-A716-0C49-A69E-252CF94693F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59558" y="914780"/>
            <a:ext cx="11109277" cy="5021996"/>
          </a:xfrm>
        </p:spPr>
        <p:txBody>
          <a:bodyPr vert="horz" lIns="0" tIns="0" rIns="0" bIns="0" anchor="ctr" anchorCtr="0"/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9144" indent="0" algn="ctr">
              <a:lnSpc>
                <a:spcPts val="2400"/>
              </a:lnSpc>
              <a:spcBef>
                <a:spcPts val="0"/>
              </a:spcBef>
              <a:buFontTx/>
              <a:buNone/>
              <a:defRPr sz="2000" b="1">
                <a:solidFill>
                  <a:schemeClr val="bg1"/>
                </a:solidFill>
              </a:defRPr>
            </a:lvl2pPr>
            <a:lvl3pPr marL="0" indent="0" algn="ctr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3pPr>
            <a:lvl4pPr marL="832104" indent="-365760" algn="ctr">
              <a:defRPr>
                <a:solidFill>
                  <a:srgbClr val="333E48"/>
                </a:solidFill>
              </a:defRPr>
            </a:lvl4pPr>
            <a:lvl5pPr marL="1234440" indent="-365760" algn="ctr"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Headline Goes Here</a:t>
            </a:r>
          </a:p>
          <a:p>
            <a:pPr lvl="1"/>
            <a:r>
              <a:rPr lang="en-US" dirty="0"/>
              <a:t>Sentence Goes Here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E2A38A-5BB8-2B4B-842B-0E0A8003F8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2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2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EF72894-2A4E-924F-AECE-0489F6D87C18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CB548FD-DA72-C147-9C67-87F805DA6D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BA5AD2A-681D-1243-83ED-78F707893E14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F3D01B29-5AC8-5441-9B9D-CF870DCBE4BF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C225AC3-3F7D-6348-B27C-355930BA2DC2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FB17E8F-D8D4-0541-B27A-B40B518E4339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01D1F3C1-6AA7-AD49-B51F-0B50899A0222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83E5C87-0B58-9246-8538-77865141066F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79440"/>
            <a:ext cx="11091672" cy="1174275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444732"/>
            <a:ext cx="11091672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DAC208-E579-314B-ACB5-B033BF2B8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4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Section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39B732-AC43-274D-AE7D-FC929218B3FE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rgbClr val="1D252D"/>
              </a:gs>
              <a:gs pos="99000">
                <a:srgbClr val="090C0F"/>
              </a:gs>
            </a:gsLst>
            <a:lin ang="5400000" scaled="0"/>
          </a:gradFill>
          <a:ln w="25400" cmpd="sng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182880" rIns="182880" bIns="182880" rtlCol="0" anchor="ctr" anchorCtr="0"/>
          <a:lstStyle/>
          <a:p>
            <a:pPr algn="l"/>
            <a:endParaRPr lang="en-US" sz="1600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Content Placeholder 35">
            <a:extLst>
              <a:ext uri="{FF2B5EF4-FFF2-40B4-BE49-F238E27FC236}">
                <a16:creationId xmlns:a16="http://schemas.microsoft.com/office/drawing/2014/main" id="{4C7B0AD5-A716-0C49-A69E-252CF94693FD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59558" y="914780"/>
            <a:ext cx="11109277" cy="5021996"/>
          </a:xfrm>
        </p:spPr>
        <p:txBody>
          <a:bodyPr vert="horz" lIns="0" tIns="0" rIns="0" bIns="0" anchor="ctr" anchorCtr="0"/>
          <a:lstStyle>
            <a:lvl1pPr marL="0" indent="0" algn="ctr">
              <a:lnSpc>
                <a:spcPts val="52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9144" indent="0" algn="ctr">
              <a:lnSpc>
                <a:spcPts val="2400"/>
              </a:lnSpc>
              <a:spcBef>
                <a:spcPts val="0"/>
              </a:spcBef>
              <a:buFontTx/>
              <a:buNone/>
              <a:defRPr sz="2000" b="1">
                <a:solidFill>
                  <a:schemeClr val="bg1"/>
                </a:solidFill>
              </a:defRPr>
            </a:lvl2pPr>
            <a:lvl3pPr marL="0" indent="0" algn="ctr">
              <a:lnSpc>
                <a:spcPts val="24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3pPr>
            <a:lvl4pPr marL="832104" indent="-365760" algn="ctr">
              <a:defRPr>
                <a:solidFill>
                  <a:srgbClr val="333E48"/>
                </a:solidFill>
              </a:defRPr>
            </a:lvl4pPr>
            <a:lvl5pPr marL="1234440" indent="-365760" algn="ctr"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 dirty="0"/>
              <a:t>Headline Goes Here</a:t>
            </a:r>
          </a:p>
          <a:p>
            <a:pPr lvl="1"/>
            <a:r>
              <a:rPr lang="en-US" dirty="0"/>
              <a:t>Sentence Goes Here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DE2A38A-5BB8-2B4B-842B-0E0A8003F8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34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4749" y="1568062"/>
            <a:ext cx="11128442" cy="4022721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1pPr>
            <a:lvl2pPr marL="1078992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3pPr>
            <a:lvl4pPr marL="1655064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4pPr>
            <a:lvl5pPr marL="1984248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F3C87-5338-444A-AF3A-7A95A9E5A99F}"/>
              </a:ext>
            </a:extLst>
          </p:cNvPr>
          <p:cNvSpPr txBox="1"/>
          <p:nvPr userDrawn="1"/>
        </p:nvSpPr>
        <p:spPr>
          <a:xfrm>
            <a:off x="3739662" y="90751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E9BE502-12B9-2D40-A49C-5BE36A2B6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87244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D8223C-547C-064E-8596-C9FC9F37B3C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5ACBF3-10BF-074E-BDE5-CF0F6A3A1EBD}"/>
              </a:ext>
            </a:extLst>
          </p:cNvPr>
          <p:cNvCxnSpPr/>
          <p:nvPr userDrawn="1"/>
        </p:nvCxnSpPr>
        <p:spPr>
          <a:xfrm>
            <a:off x="548096" y="1266593"/>
            <a:ext cx="11106299" cy="0"/>
          </a:xfrm>
          <a:prstGeom prst="line">
            <a:avLst/>
          </a:prstGeom>
          <a:ln w="12700" cap="flat" cmpd="sng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6815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4749" y="2110505"/>
            <a:ext cx="11128442" cy="4022721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1pPr>
            <a:lvl2pPr marL="1078992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3pPr>
            <a:lvl4pPr marL="1655064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4pPr>
            <a:lvl5pPr marL="1984248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F3C87-5338-444A-AF3A-7A95A9E5A99F}"/>
              </a:ext>
            </a:extLst>
          </p:cNvPr>
          <p:cNvSpPr txBox="1"/>
          <p:nvPr userDrawn="1"/>
        </p:nvSpPr>
        <p:spPr>
          <a:xfrm>
            <a:off x="3739662" y="90751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E9BE502-12B9-2D40-A49C-5BE36A2B6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91672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5BE354-819B-E543-8E05-35650DE66167}"/>
              </a:ext>
            </a:extLst>
          </p:cNvPr>
          <p:cNvSpPr txBox="1"/>
          <p:nvPr userDrawn="1"/>
        </p:nvSpPr>
        <p:spPr>
          <a:xfrm>
            <a:off x="403411" y="-1936376"/>
            <a:ext cx="11187952" cy="91440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0E83B82-BE59-8245-984F-B3768746F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1156914"/>
            <a:ext cx="11091672" cy="510521"/>
          </a:xfrm>
        </p:spPr>
        <p:txBody>
          <a:bodyPr/>
          <a:lstStyle>
            <a:lvl1pPr marL="0" marR="0" indent="0" algn="ctr" defTabSz="11720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D252D"/>
              </a:buClr>
              <a:buSzPct val="90000"/>
              <a:buFont typeface="Wingdings" charset="2"/>
              <a:buNone/>
              <a:tabLst/>
              <a:defRPr sz="2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66344" indent="0">
              <a:buNone/>
              <a:defRPr/>
            </a:lvl2pPr>
          </a:lstStyle>
          <a:p>
            <a:pPr marL="0" marR="0" lvl="0" indent="0" algn="ctr" defTabSz="11720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D252D"/>
              </a:buClr>
              <a:buSzPct val="90000"/>
              <a:buFont typeface="Wingdings" charset="2"/>
              <a:buNone/>
              <a:tabLst/>
              <a:defRPr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a longer subtitle in this text box right here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5AAAD35-7051-3D45-9D89-81171AD507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868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046BC1-ED80-F747-AD25-64B04057F3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87244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F5E31-10D9-DB46-B8E9-AB4F8B279478}"/>
              </a:ext>
            </a:extLst>
          </p:cNvPr>
          <p:cNvSpPr txBox="1"/>
          <p:nvPr userDrawn="1"/>
        </p:nvSpPr>
        <p:spPr>
          <a:xfrm>
            <a:off x="3636335" y="82934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420624" indent="-342900" algn="l">
              <a:spcBef>
                <a:spcPts val="1000"/>
              </a:spcBef>
              <a:spcAft>
                <a:spcPts val="1000"/>
              </a:spcAft>
              <a:buClr>
                <a:srgbClr val="1D252D"/>
              </a:buClr>
              <a:buFont typeface="Wingdings" charset="2"/>
              <a:buChar char="§"/>
            </a:pPr>
            <a:endParaRPr lang="en-US" sz="2000" dirty="0">
              <a:solidFill>
                <a:srgbClr val="333E48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2D498E-6BD0-E944-A634-61A8F4622B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698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046BC1-ED80-F747-AD25-64B04057F3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87244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F5E31-10D9-DB46-B8E9-AB4F8B279478}"/>
              </a:ext>
            </a:extLst>
          </p:cNvPr>
          <p:cNvSpPr txBox="1"/>
          <p:nvPr userDrawn="1"/>
        </p:nvSpPr>
        <p:spPr>
          <a:xfrm>
            <a:off x="3636335" y="82934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420624" indent="-342900" algn="l">
              <a:spcBef>
                <a:spcPts val="1000"/>
              </a:spcBef>
              <a:spcAft>
                <a:spcPts val="1000"/>
              </a:spcAft>
              <a:buClr>
                <a:srgbClr val="1D252D"/>
              </a:buClr>
              <a:buFont typeface="Wingdings" charset="2"/>
              <a:buChar char="§"/>
            </a:pPr>
            <a:endParaRPr lang="en-US" sz="2000" dirty="0">
              <a:solidFill>
                <a:srgbClr val="333E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936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1FD5AF0-17A6-A942-B66F-B4C47ABEA5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603504"/>
            <a:ext cx="11091672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5248DC-9E9E-ED4C-9DF7-66461A1C603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48640" y="1152830"/>
            <a:ext cx="11091672" cy="5097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1172078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D252D"/>
              </a:buClr>
              <a:buSzPct val="90000"/>
              <a:buFont typeface="Wingdings" charset="2"/>
              <a:buNone/>
              <a:tabLst/>
              <a:defRPr sz="2800" b="1" baseline="0">
                <a:solidFill>
                  <a:schemeClr val="bg1"/>
                </a:solidFill>
                <a:latin typeface="+mn-lt"/>
              </a:defRPr>
            </a:lvl1pPr>
            <a:lvl2pPr marL="365760" indent="-25603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Wingdings" charset="2"/>
              <a:buChar char="§"/>
              <a:defRPr sz="1900">
                <a:latin typeface="+mn-lt"/>
              </a:defRPr>
            </a:lvl2pPr>
            <a:lvl3pPr marL="758952" indent="-25603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Lucida Grande"/>
              <a:buChar char="-"/>
              <a:defRPr sz="1900">
                <a:latin typeface="+mn-lt"/>
              </a:defRPr>
            </a:lvl3pPr>
            <a:lvl4pPr marL="1133856" indent="-219456">
              <a:spcAft>
                <a:spcPts val="600"/>
              </a:spcAft>
              <a:buClr>
                <a:schemeClr val="tx2"/>
              </a:buClr>
              <a:buFont typeface="Lucida Grande"/>
              <a:buChar char="-"/>
              <a:defRPr sz="1900">
                <a:latin typeface="+mn-lt"/>
              </a:defRPr>
            </a:lvl4pPr>
            <a:lvl5pPr marL="1472184" indent="-219456">
              <a:spcAft>
                <a:spcPts val="600"/>
              </a:spcAft>
              <a:buClr>
                <a:schemeClr val="tx2"/>
              </a:buClr>
              <a:buFont typeface="Lucida Grande"/>
              <a:buChar char="-"/>
              <a:defRPr sz="1900" baseline="0">
                <a:latin typeface="+mn-lt"/>
              </a:defRPr>
            </a:lvl5pPr>
          </a:lstStyle>
          <a:p>
            <a:pPr lvl="0"/>
            <a:r>
              <a:rPr lang="en-US" dirty="0"/>
              <a:t>Add a longer subtitle in this text box right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05F4E71-67B6-F741-B2D8-739B2FF648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892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046BC1-ED80-F747-AD25-64B04057F3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91672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F5E31-10D9-DB46-B8E9-AB4F8B279478}"/>
              </a:ext>
            </a:extLst>
          </p:cNvPr>
          <p:cNvSpPr txBox="1"/>
          <p:nvPr userDrawn="1"/>
        </p:nvSpPr>
        <p:spPr>
          <a:xfrm>
            <a:off x="3636335" y="82934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420624" indent="-342900" algn="l">
              <a:spcBef>
                <a:spcPts val="1000"/>
              </a:spcBef>
              <a:spcAft>
                <a:spcPts val="1000"/>
              </a:spcAft>
              <a:buClr>
                <a:srgbClr val="1D252D"/>
              </a:buClr>
              <a:buFont typeface="Wingdings" charset="2"/>
              <a:buChar char="§"/>
            </a:pPr>
            <a:endParaRPr lang="en-US" sz="2000" dirty="0">
              <a:solidFill>
                <a:srgbClr val="333E48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2D498E-6BD0-E944-A634-61A8F4622B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227AEA3-6B0A-1641-B28B-C910A1CC80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48640" y="1557867"/>
            <a:ext cx="11091672" cy="4284133"/>
          </a:xfrm>
        </p:spPr>
        <p:txBody>
          <a:bodyPr anchor="ctr" anchorCtr="0"/>
          <a:lstStyle>
            <a:lvl1pPr marL="1143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Diagram goes here</a:t>
            </a:r>
          </a:p>
        </p:txBody>
      </p:sp>
    </p:spTree>
    <p:extLst>
      <p:ext uri="{BB962C8B-B14F-4D97-AF65-F5344CB8AC3E}">
        <p14:creationId xmlns:p14="http://schemas.microsoft.com/office/powerpoint/2010/main" val="4064334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046BC1-ED80-F747-AD25-64B04057F3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790" y="603504"/>
            <a:ext cx="11087244" cy="58521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7F5E31-10D9-DB46-B8E9-AB4F8B279478}"/>
              </a:ext>
            </a:extLst>
          </p:cNvPr>
          <p:cNvSpPr txBox="1"/>
          <p:nvPr userDrawn="1"/>
        </p:nvSpPr>
        <p:spPr>
          <a:xfrm>
            <a:off x="3636335" y="829340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420624" indent="-342900" algn="l">
              <a:spcBef>
                <a:spcPts val="1000"/>
              </a:spcBef>
              <a:spcAft>
                <a:spcPts val="1000"/>
              </a:spcAft>
              <a:buClr>
                <a:srgbClr val="1D252D"/>
              </a:buClr>
              <a:buFont typeface="Wingdings" charset="2"/>
              <a:buChar char="§"/>
            </a:pPr>
            <a:endParaRPr lang="en-US" sz="2000" dirty="0">
              <a:solidFill>
                <a:srgbClr val="333E48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92D498E-6BD0-E944-A634-61A8F4622B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C7F9A30-BDC3-814C-94D9-46E2DCC0DA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8655" y="1549100"/>
            <a:ext cx="11087245" cy="44536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1pPr>
            <a:lvl2pPr marL="915988" indent="-34766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172078" indent="0">
              <a:buClr>
                <a:schemeClr val="tx2"/>
              </a:buClr>
              <a:buFont typeface="Arial" pitchFamily="34" charset="0"/>
              <a:buNone/>
              <a:defRPr sz="2100"/>
            </a:lvl3pPr>
            <a:lvl4pPr marL="2051136" indent="-435460">
              <a:buClr>
                <a:schemeClr val="tx2"/>
              </a:buClr>
              <a:buFont typeface="Arial" pitchFamily="34" charset="0"/>
              <a:buChar char="–"/>
              <a:defRPr sz="1800"/>
            </a:lvl4pPr>
            <a:lvl5pPr marL="2486596" indent="-425286">
              <a:buClr>
                <a:schemeClr val="tx2"/>
              </a:buClr>
              <a:buFont typeface="Arial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// example using prototypes and ‘this’</a:t>
            </a:r>
            <a:br>
              <a:rPr lang="en-US" dirty="0"/>
            </a:br>
            <a:r>
              <a:rPr lang="en-US" dirty="0"/>
              <a:t>function DB(url) {</a:t>
            </a:r>
            <a:br>
              <a:rPr lang="en-US" dirty="0"/>
            </a:br>
            <a:r>
              <a:rPr lang="en-US" dirty="0"/>
              <a:t>    this.url = url;</a:t>
            </a:r>
            <a:br>
              <a:rPr lang="en-US" dirty="0"/>
            </a:br>
            <a:r>
              <a:rPr lang="en-US" dirty="0"/>
              <a:t>}</a:t>
            </a:r>
          </a:p>
          <a:p>
            <a:pPr lvl="0"/>
            <a:r>
              <a:rPr lang="en-US" dirty="0"/>
              <a:t>DB.prototype.info = function (callback) {</a:t>
            </a:r>
            <a:br>
              <a:rPr lang="en-US" dirty="0"/>
            </a:br>
            <a:r>
              <a:rPr lang="en-US" dirty="0"/>
              <a:t>    http.get(this.url + ”/info”, callback);</a:t>
            </a:r>
            <a:br>
              <a:rPr lang="en-US" dirty="0"/>
            </a:br>
            <a:r>
              <a:rPr lang="en-US" dirty="0"/>
              <a:t>};</a:t>
            </a:r>
          </a:p>
          <a:p>
            <a:pPr lvl="0"/>
            <a:r>
              <a:rPr lang="en-US" dirty="0"/>
              <a:t>async.parallel([</a:t>
            </a:r>
            <a:br>
              <a:rPr lang="en-US" dirty="0"/>
            </a:br>
            <a:r>
              <a:rPr lang="en-US" dirty="0"/>
              <a:t>    function (cb) {</a:t>
            </a:r>
            <a:br>
              <a:rPr lang="en-US" dirty="0"/>
            </a:br>
            <a:r>
              <a:rPr lang="en-US" dirty="0"/>
              <a:t>       new DB(”http://foo”).info(cb);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]}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174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D0A80-85F2-D942-9B88-B7A4EE9C39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01255" y="895350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61424-EDC9-E547-99DB-3D9F5B16A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F5F6487-19E7-1A4B-A3F5-AD7258E639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" y="897466"/>
            <a:ext cx="4826001" cy="5020056"/>
          </a:xfrm>
        </p:spPr>
        <p:txBody>
          <a:bodyPr anchor="ctr" anchorCtr="0"/>
          <a:lstStyle>
            <a:lvl1pPr marL="1143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Diagram goes here</a:t>
            </a:r>
          </a:p>
        </p:txBody>
      </p:sp>
    </p:spTree>
    <p:extLst>
      <p:ext uri="{BB962C8B-B14F-4D97-AF65-F5344CB8AC3E}">
        <p14:creationId xmlns:p14="http://schemas.microsoft.com/office/powerpoint/2010/main" val="3249213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py Block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D0A80-85F2-D942-9B88-B7A4EE9C39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01255" y="895350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61424-EDC9-E547-99DB-3D9F5B16A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F5F6487-19E7-1A4B-A3F5-AD7258E639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0" y="0"/>
            <a:ext cx="5193792" cy="6858000"/>
          </a:xfrm>
        </p:spPr>
        <p:txBody>
          <a:bodyPr anchor="ctr" anchorCtr="0"/>
          <a:lstStyle>
            <a:lvl1pPr marL="1143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Photo goes here</a:t>
            </a:r>
          </a:p>
        </p:txBody>
      </p:sp>
    </p:spTree>
    <p:extLst>
      <p:ext uri="{BB962C8B-B14F-4D97-AF65-F5344CB8AC3E}">
        <p14:creationId xmlns:p14="http://schemas.microsoft.com/office/powerpoint/2010/main" val="96366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- 3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AB8E578F-8DE5-3D4A-B9AF-1A7FCE993A4D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DC9CBAF-D718-4048-A198-7921261B4F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54FECF6-E8B0-4346-818F-A1A7A7079D03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3405FC60-F815-274B-8B4F-1F7C3CC3B7C9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FABD1BC-9D89-F947-B5A8-1E4CF049AEF6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20B717C-C045-824C-9E77-5E98AA7DF3B6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20AA4EC-878B-4546-9263-8CD166643466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42E58D7-545F-5440-8213-E14E0B9A2F9B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097280"/>
            <a:ext cx="11091672" cy="1673629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Long</a:t>
            </a:r>
            <a:br>
              <a:rPr lang="en-US" dirty="0"/>
            </a:br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10" hasCustomPrompt="1"/>
          </p:nvPr>
        </p:nvSpPr>
        <p:spPr>
          <a:xfrm>
            <a:off x="539496" y="2949294"/>
            <a:ext cx="11091672" cy="35560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2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235AD-27D5-9A4E-B9EB-F4D3B76DF6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695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py Block &amp; Mobile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D0A80-85F2-D942-9B88-B7A4EE9C39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01255" y="895350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61424-EDC9-E547-99DB-3D9F5B16A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10" name="Picture Placeholder 33">
            <a:extLst>
              <a:ext uri="{FF2B5EF4-FFF2-40B4-BE49-F238E27FC236}">
                <a16:creationId xmlns:a16="http://schemas.microsoft.com/office/drawing/2014/main" id="{FADF7ADC-D34A-8949-B409-F09AD5B2D6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63239" y="1491505"/>
            <a:ext cx="2094002" cy="3685032"/>
          </a:xfrm>
        </p:spPr>
        <p:txBody>
          <a:bodyPr/>
          <a:lstStyle>
            <a:lvl1pPr marL="1143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0703486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Copy Block &amp; Responsive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D0A80-85F2-D942-9B88-B7A4EE9C39F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229475" y="895350"/>
            <a:ext cx="433074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DA61424-EDC9-E547-99DB-3D9F5B16A0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0379BA2A-46A9-E442-BA61-CF661E2361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47493" y="1957387"/>
            <a:ext cx="4367508" cy="2779776"/>
          </a:xfrm>
        </p:spPr>
        <p:txBody>
          <a:bodyPr/>
          <a:lstStyle>
            <a:lvl1pPr marL="1143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Screen shot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3C98ACF-15C7-EC49-9DFD-DCB662CD4D4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95900" y="3057524"/>
            <a:ext cx="1133475" cy="1995489"/>
          </a:xfrm>
        </p:spPr>
        <p:txBody>
          <a:bodyPr/>
          <a:lstStyle>
            <a:lvl1pPr marL="1143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Mobiles screen shot</a:t>
            </a:r>
          </a:p>
        </p:txBody>
      </p:sp>
    </p:spTree>
    <p:extLst>
      <p:ext uri="{BB962C8B-B14F-4D97-AF65-F5344CB8AC3E}">
        <p14:creationId xmlns:p14="http://schemas.microsoft.com/office/powerpoint/2010/main" val="4279721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p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2C0EB04-36AF-4D4B-9CEA-74A344CA6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3663C3-54C2-0049-B0E2-1D289D37F39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71733" y="896112"/>
            <a:ext cx="4826001" cy="5020056"/>
          </a:xfrm>
        </p:spPr>
        <p:txBody>
          <a:bodyPr anchor="ctr" anchorCtr="0"/>
          <a:lstStyle>
            <a:lvl1pPr marL="114300" marR="0" indent="0" algn="ctr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114300" marR="0" lvl="0" indent="0" algn="ctr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/>
            </a:pPr>
            <a:r>
              <a:rPr lang="en-US" dirty="0"/>
              <a:t>Diagram goes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CDBA83-E2EE-444D-9C3F-CC46C31FB00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788" y="896112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33699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2C0EB04-36AF-4D4B-9CEA-74A344CA6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CDBA83-E2EE-444D-9C3F-CC46C31FB00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788" y="896112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F22C2F-3306-C347-9D32-D45D3D855C7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34187" y="882127"/>
            <a:ext cx="5011713" cy="505609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None/>
              <a:defRPr sz="1600">
                <a:solidFill>
                  <a:schemeClr val="bg1"/>
                </a:solidFill>
                <a:latin typeface="Consolas"/>
                <a:cs typeface="Consolas"/>
              </a:defRPr>
            </a:lvl1pPr>
            <a:lvl2pPr marL="915988" indent="-34766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–"/>
              <a:defRPr sz="2000"/>
            </a:lvl2pPr>
            <a:lvl3pPr marL="1172078" indent="0">
              <a:buClr>
                <a:schemeClr val="tx2"/>
              </a:buClr>
              <a:buFont typeface="Arial" pitchFamily="34" charset="0"/>
              <a:buNone/>
              <a:defRPr sz="2100"/>
            </a:lvl3pPr>
            <a:lvl4pPr marL="2051136" indent="-435460">
              <a:buClr>
                <a:schemeClr val="tx2"/>
              </a:buClr>
              <a:buFont typeface="Arial" pitchFamily="34" charset="0"/>
              <a:buChar char="–"/>
              <a:defRPr sz="1800"/>
            </a:lvl4pPr>
            <a:lvl5pPr marL="2486596" indent="-425286">
              <a:buClr>
                <a:schemeClr val="tx2"/>
              </a:buClr>
              <a:buFont typeface="Arial" pitchFamily="34" charset="0"/>
              <a:buChar char="–"/>
              <a:defRPr sz="1800"/>
            </a:lvl5pPr>
          </a:lstStyle>
          <a:p>
            <a:pPr lvl="0"/>
            <a:r>
              <a:rPr lang="en-US" dirty="0"/>
              <a:t>// example using prototypes and ‘this’</a:t>
            </a:r>
            <a:br>
              <a:rPr lang="en-US" dirty="0"/>
            </a:br>
            <a:r>
              <a:rPr lang="en-US" dirty="0"/>
              <a:t>function DB(url) {</a:t>
            </a:r>
            <a:br>
              <a:rPr lang="en-US" dirty="0"/>
            </a:br>
            <a:r>
              <a:rPr lang="en-US" dirty="0"/>
              <a:t>    this.url = url;</a:t>
            </a:r>
            <a:br>
              <a:rPr lang="en-US" dirty="0"/>
            </a:br>
            <a:r>
              <a:rPr lang="en-US" dirty="0"/>
              <a:t>}</a:t>
            </a:r>
          </a:p>
          <a:p>
            <a:pPr lvl="0"/>
            <a:r>
              <a:rPr lang="en-US" dirty="0"/>
              <a:t>DB.prototype.info = function (callback) {</a:t>
            </a:r>
            <a:br>
              <a:rPr lang="en-US" dirty="0"/>
            </a:br>
            <a:r>
              <a:rPr lang="en-US" dirty="0"/>
              <a:t>    http.get(this.url + ”/info”, callback);</a:t>
            </a:r>
            <a:br>
              <a:rPr lang="en-US" dirty="0"/>
            </a:br>
            <a:r>
              <a:rPr lang="en-US" dirty="0"/>
              <a:t>};</a:t>
            </a:r>
          </a:p>
          <a:p>
            <a:pPr lvl="0"/>
            <a:r>
              <a:rPr lang="en-US" dirty="0"/>
              <a:t>async.parallel([</a:t>
            </a:r>
            <a:br>
              <a:rPr lang="en-US" dirty="0"/>
            </a:br>
            <a:r>
              <a:rPr lang="en-US" dirty="0"/>
              <a:t>    function (cb) {</a:t>
            </a:r>
            <a:br>
              <a:rPr lang="en-US" dirty="0"/>
            </a:br>
            <a:r>
              <a:rPr lang="en-US" dirty="0"/>
              <a:t>       new DB(”http://foo”).info(cb);</a:t>
            </a:r>
            <a:br>
              <a:rPr lang="en-US" dirty="0"/>
            </a:br>
            <a:r>
              <a:rPr lang="en-US" dirty="0"/>
              <a:t>    },</a:t>
            </a:r>
            <a:br>
              <a:rPr lang="en-US" dirty="0"/>
            </a:br>
            <a:r>
              <a:rPr lang="en-US" dirty="0"/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12946908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py Block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573663C3-54C2-0049-B0E2-1D289D37F395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71733" y="0"/>
            <a:ext cx="5517092" cy="6858000"/>
          </a:xfrm>
        </p:spPr>
        <p:txBody>
          <a:bodyPr anchor="ctr" anchorCtr="0"/>
          <a:lstStyle>
            <a:lvl1pPr marL="114300" marR="0" indent="0" algn="ctr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114300" marR="0" lvl="0" indent="0" algn="ctr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/>
            </a:pPr>
            <a:r>
              <a:rPr lang="en-US" dirty="0"/>
              <a:t>Photo goes here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CDBA83-E2EE-444D-9C3F-CC46C31FB00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788" y="896112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8828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py Block &amp; Web 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02C0EB04-36AF-4D4B-9CEA-74A344CA6D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CDBA83-E2EE-444D-9C3F-CC46C31FB00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1788" y="896112"/>
            <a:ext cx="4175739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D79D64F9-5B70-5D49-BF35-19787EA14F2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20605" y="1565564"/>
            <a:ext cx="7961988" cy="4433454"/>
          </a:xfrm>
        </p:spPr>
        <p:txBody>
          <a:bodyPr/>
          <a:lstStyle>
            <a:lvl1pPr marL="11430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3729454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952B61-850F-5241-9CBE-77DB40C86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860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7F8CD92-6003-8043-A746-5670B120A8B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1"/>
            <a:ext cx="4572000" cy="6858000"/>
          </a:xfrm>
        </p:spPr>
        <p:txBody>
          <a:bodyPr anchor="ctr" anchorCtr="0"/>
          <a:lstStyle>
            <a:lvl1pPr marL="11430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5">
            <a:extLst>
              <a:ext uri="{FF2B5EF4-FFF2-40B4-BE49-F238E27FC236}">
                <a16:creationId xmlns:a16="http://schemas.microsoft.com/office/drawing/2014/main" id="{712AD5EE-3109-3B4B-915C-6A7B37D097DB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218386" y="914780"/>
            <a:ext cx="6327000" cy="5021996"/>
          </a:xfrm>
        </p:spPr>
        <p:txBody>
          <a:bodyPr vert="horz" lIns="0" tIns="0" rIns="0" bIns="0" anchor="ctr" anchorCtr="0"/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18288" indent="0">
              <a:lnSpc>
                <a:spcPct val="12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2pPr>
            <a:lvl3pPr marL="475488" indent="-365760">
              <a:lnSpc>
                <a:spcPct val="120000"/>
              </a:lnSpc>
              <a:buFont typeface="Wingdings" pitchFamily="2" charset="2"/>
              <a:buChar char="§"/>
              <a:defRPr sz="2000">
                <a:solidFill>
                  <a:schemeClr val="bg1"/>
                </a:solidFill>
              </a:defRPr>
            </a:lvl3pPr>
            <a:lvl4pPr marL="832104" indent="-365760">
              <a:lnSpc>
                <a:spcPct val="120000"/>
              </a:lnSpc>
              <a:defRPr sz="2000">
                <a:solidFill>
                  <a:schemeClr val="bg1"/>
                </a:solidFill>
              </a:defRPr>
            </a:lvl4pPr>
            <a:lvl5pPr marL="1234440" indent="-365760">
              <a:lnSpc>
                <a:spcPct val="120000"/>
              </a:lnSpc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Headline goes here</a:t>
            </a:r>
          </a:p>
          <a:p>
            <a:pPr lvl="1"/>
            <a:r>
              <a:rPr lang="en-US" dirty="0"/>
              <a:t>Sentence Goes Here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7A2978B-9AF5-1C47-A35D-A0A3F4FFD1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878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2952B61-850F-5241-9CBE-77DB40C86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6595" y="6120528"/>
            <a:ext cx="355758" cy="365760"/>
          </a:xfrm>
          <a:prstGeom prst="rect">
            <a:avLst/>
          </a:prstGeom>
        </p:spPr>
      </p:pic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8603AC85-D34A-6E4F-A1D4-BC69C2400DD4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5144386" y="1691022"/>
            <a:ext cx="1900053" cy="1898842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aseline="0"/>
            </a:lvl1pPr>
          </a:lstStyle>
          <a:p>
            <a:r>
              <a:rPr lang="en-US" dirty="0"/>
              <a:t>Drag 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672202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2639A652-DA3E-4547-978A-927E06ED27E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77453" y="883585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4DEEE83-A352-6041-9436-00B93C77142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01255" y="895350"/>
            <a:ext cx="5458968" cy="5020056"/>
          </a:xfrm>
        </p:spPr>
        <p:txBody>
          <a:bodyPr anchor="ctr" anchorCtr="0"/>
          <a:lstStyle>
            <a:lvl1pPr marL="0" indent="0">
              <a:lnSpc>
                <a:spcPts val="4000"/>
              </a:lnSpc>
              <a:spcAft>
                <a:spcPts val="1200"/>
              </a:spcAft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566928" indent="-457200">
              <a:lnSpc>
                <a:spcPct val="120000"/>
              </a:lnSpc>
              <a:buFont typeface="Wingdings" pitchFamily="2" charset="2"/>
              <a:buChar char="§"/>
              <a:defRPr sz="2000"/>
            </a:lvl2pPr>
            <a:lvl3pPr marL="923544">
              <a:lnSpc>
                <a:spcPct val="120000"/>
              </a:lnSpc>
              <a:defRPr sz="2000"/>
            </a:lvl3pPr>
            <a:lvl4pPr marL="1325880">
              <a:lnSpc>
                <a:spcPct val="120000"/>
              </a:lnSpc>
              <a:defRPr sz="2000"/>
            </a:lvl4pPr>
            <a:lvl5pPr marL="1746504">
              <a:lnSpc>
                <a:spcPct val="120000"/>
              </a:lnSpc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7B6C8E31-CFBB-7D4B-B02A-A5A929B329D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349067" y="883585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8CD7212D-D46A-934F-A022-48BC3D59610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74870" y="2725300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B255CC6B-9654-084A-83F5-4DA4DDB6AA5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361982" y="2725300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FB6E99-DAD9-E14F-A1D6-D0B5B3C0371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72287" y="4551518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9540F84-DAAB-9D49-BDDB-990CA56507F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59399" y="4551518"/>
            <a:ext cx="2364293" cy="1362377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551502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&amp; 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428A2959-BC70-5A4D-AC73-53F9858CB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906" cy="6876288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BEBE9DD-0762-9543-8DDE-9BAB0DA9B2A5}"/>
              </a:ext>
            </a:extLst>
          </p:cNvPr>
          <p:cNvGrpSpPr/>
          <p:nvPr userDrawn="1"/>
        </p:nvGrpSpPr>
        <p:grpSpPr>
          <a:xfrm>
            <a:off x="9410852" y="6559053"/>
            <a:ext cx="3486423" cy="130522"/>
            <a:chOff x="559455" y="6529917"/>
            <a:chExt cx="3481390" cy="13017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E99CEE5-7E2E-1849-B546-1C130E7C0878}"/>
                </a:ext>
              </a:extLst>
            </p:cNvPr>
            <p:cNvGrpSpPr/>
            <p:nvPr userDrawn="1"/>
          </p:nvGrpSpPr>
          <p:grpSpPr>
            <a:xfrm>
              <a:off x="559455" y="6529917"/>
              <a:ext cx="1039820" cy="130175"/>
              <a:chOff x="327680" y="5653617"/>
              <a:chExt cx="1039820" cy="130175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4118321-62D5-C44E-991C-FAE6B4E4A50E}"/>
                  </a:ext>
                </a:extLst>
              </p:cNvPr>
              <p:cNvSpPr txBox="1"/>
              <p:nvPr userDrawn="1"/>
            </p:nvSpPr>
            <p:spPr>
              <a:xfrm>
                <a:off x="472823" y="5659403"/>
                <a:ext cx="894677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fld id="{6073D82F-9274-C648-9EF4-5375ED0D68F4}" type="datetime3">
                  <a:rPr lang="en-US" sz="700" smtClean="0">
                    <a:solidFill>
                      <a:schemeClr val="bg1"/>
                    </a:solidFill>
                    <a:latin typeface="+mn-lt"/>
                    <a:cs typeface="Tahoma"/>
                  </a:rPr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t>8 July 2020</a:t>
                </a:fld>
                <a:endParaRPr lang="en-US" sz="700" dirty="0">
                  <a:solidFill>
                    <a:schemeClr val="bg1"/>
                  </a:solidFill>
                  <a:latin typeface="+mn-lt"/>
                  <a:cs typeface="Tahoma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9542BF-5AF0-9548-81D3-CD3EF938AB01}"/>
                  </a:ext>
                </a:extLst>
              </p:cNvPr>
              <p:cNvSpPr/>
              <p:nvPr userDrawn="1"/>
            </p:nvSpPr>
            <p:spPr>
              <a:xfrm>
                <a:off x="327680" y="5653617"/>
                <a:ext cx="825917" cy="130175"/>
              </a:xfrm>
              <a:prstGeom prst="rect">
                <a:avLst/>
              </a:prstGeom>
              <a:gradFill>
                <a:gsLst>
                  <a:gs pos="0">
                    <a:srgbClr val="A13F46"/>
                  </a:gs>
                  <a:gs pos="99001">
                    <a:srgbClr val="9A3C47"/>
                  </a:gs>
                </a:gsLst>
                <a:lin ang="0" scaled="0"/>
              </a:gra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t" anchorCtr="0"/>
              <a:lstStyle/>
              <a:p>
                <a:pPr algn="ctr"/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8E623E-996A-3646-8B42-35BEA995A2F1}"/>
                </a:ext>
              </a:extLst>
            </p:cNvPr>
            <p:cNvSpPr txBox="1"/>
            <p:nvPr userDrawn="1"/>
          </p:nvSpPr>
          <p:spPr>
            <a:xfrm>
              <a:off x="758295" y="6535703"/>
              <a:ext cx="59358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r" defTabSz="1172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dirty="0">
                  <a:solidFill>
                    <a:schemeClr val="bg1"/>
                  </a:solidFill>
                  <a:latin typeface="+mn-lt"/>
                  <a:cs typeface="Tahoma"/>
                </a:rPr>
                <a:t>©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0778CA-03D6-2B45-AD0C-2B4723E26C1B}"/>
                </a:ext>
              </a:extLst>
            </p:cNvPr>
            <p:cNvSpPr txBox="1"/>
            <p:nvPr userDrawn="1"/>
          </p:nvSpPr>
          <p:spPr>
            <a:xfrm>
              <a:off x="1640976" y="6535703"/>
              <a:ext cx="2399869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1172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spc="10" baseline="0" dirty="0">
                  <a:solidFill>
                    <a:schemeClr val="bg1"/>
                  </a:solidFill>
                  <a:latin typeface="+mn-lt"/>
                  <a:cs typeface="Tahoma"/>
                </a:rPr>
                <a:t>MARKLOGIC CORPORATION</a:t>
              </a:r>
            </a:p>
          </p:txBody>
        </p:sp>
      </p:grpSp>
      <p:sp>
        <p:nvSpPr>
          <p:cNvPr id="33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35577" y="1192816"/>
            <a:ext cx="11091672" cy="495299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4" name="Text Placeholder 27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39496" y="2382649"/>
            <a:ext cx="11091672" cy="393799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aseline="0">
                <a:solidFill>
                  <a:schemeClr val="bg1"/>
                </a:solidFill>
              </a:defRPr>
            </a:lvl1pPr>
            <a:lvl2pPr marL="510749" indent="0" algn="l">
              <a:spcBef>
                <a:spcPts val="0"/>
              </a:spcBef>
              <a:spcAft>
                <a:spcPts val="0"/>
              </a:spcAft>
              <a:buNone/>
              <a:defRPr sz="1800"/>
            </a:lvl2pPr>
          </a:lstStyle>
          <a:p>
            <a:pPr lvl="0"/>
            <a:r>
              <a:rPr lang="en-US" dirty="0"/>
              <a:t>Your name goes here</a:t>
            </a: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39496" y="1868589"/>
            <a:ext cx="11091672" cy="311956"/>
          </a:xfrm>
        </p:spPr>
        <p:txBody>
          <a:bodyPr/>
          <a:lstStyle>
            <a:lvl1pPr marL="114300" indent="0" algn="ctr">
              <a:buNone/>
              <a:defRPr lang="en-US" sz="2400" b="1" i="0" spc="0" smtClean="0">
                <a:solidFill>
                  <a:schemeClr val="bg1"/>
                </a:solidFill>
                <a:effectLst/>
              </a:defRPr>
            </a:lvl1pPr>
            <a:lvl2pPr marL="466344" indent="0">
              <a:buNone/>
              <a:defRPr>
                <a:solidFill>
                  <a:schemeClr val="accent1"/>
                </a:solidFill>
              </a:defRPr>
            </a:lvl2pPr>
            <a:lvl3pPr marL="868680" indent="0">
              <a:buNone/>
              <a:defRPr>
                <a:solidFill>
                  <a:schemeClr val="accent1"/>
                </a:solidFill>
              </a:defRPr>
            </a:lvl3pPr>
            <a:lvl4pPr marL="1289304" indent="0">
              <a:buNone/>
              <a:defRPr>
                <a:solidFill>
                  <a:schemeClr val="accent1"/>
                </a:solidFill>
              </a:defRPr>
            </a:lvl4pPr>
            <a:lvl5pPr marL="1709928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Lorem Ipsum is simply dummy text of the printing and typesetting industry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71C1A2-3C95-E746-B69A-2E268BB085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730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C4686BA2-355E-DA4F-9BD0-D36B7BC4377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700401" y="1843705"/>
            <a:ext cx="3224525" cy="181148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Product illustration</a:t>
            </a: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B7F165BA-0CFC-A448-802E-F61959C680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295426" y="1859747"/>
            <a:ext cx="3228195" cy="1795447"/>
          </a:xfrm>
          <a:effectLst/>
        </p:spPr>
        <p:txBody>
          <a:bodyPr>
            <a:normAutofit/>
          </a:bodyPr>
          <a:lstStyle>
            <a:lvl1pPr marL="0" marR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/>
            </a:pPr>
            <a:r>
              <a:rPr lang="en-US" dirty="0"/>
              <a:t>Product illustration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93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AEB2563C-85F0-E24A-857C-55F09EC1C7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3707" y="1843705"/>
            <a:ext cx="3224525" cy="1811489"/>
          </a:xfrm>
          <a:effectLst/>
        </p:spPr>
        <p:txBody>
          <a:bodyPr>
            <a:normAutofit/>
          </a:bodyPr>
          <a:lstStyle>
            <a:lvl1pPr marL="0" marR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/>
            </a:pPr>
            <a:r>
              <a:rPr lang="en-US" dirty="0"/>
              <a:t>Product illustration</a:t>
            </a:r>
          </a:p>
          <a:p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945164EA-8E68-5943-8630-66F9C632D30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15791" y="1851726"/>
            <a:ext cx="3224525" cy="181148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Product illustration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299B0D-7AAB-DF4C-85C5-4D572B52A63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77665" y="1843705"/>
            <a:ext cx="3224525" cy="1811489"/>
          </a:xfrm>
          <a:effectLst/>
        </p:spPr>
        <p:txBody>
          <a:bodyPr>
            <a:normAutofit/>
          </a:bodyPr>
          <a:lstStyle>
            <a:lvl1pPr marL="0" marR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 sz="23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11720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None/>
              <a:tabLst/>
              <a:defRPr/>
            </a:pPr>
            <a:r>
              <a:rPr lang="en-US" dirty="0"/>
              <a:t>Product illustration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070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er Case Study -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5FA3DAE-19CC-4742-A221-DAD12A4B54E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27511" y="2236764"/>
            <a:ext cx="2999232" cy="3643532"/>
          </a:xfrm>
        </p:spPr>
        <p:txBody>
          <a:bodyPr/>
          <a:lstStyle>
            <a:lvl1pPr marL="365760" indent="-256032">
              <a:defRPr sz="1600">
                <a:solidFill>
                  <a:schemeClr val="bg1"/>
                </a:solidFill>
              </a:defRPr>
            </a:lvl1pPr>
            <a:lvl2pPr marL="758952" indent="-256032">
              <a:defRPr sz="1600">
                <a:solidFill>
                  <a:schemeClr val="bg1"/>
                </a:solidFill>
              </a:defRPr>
            </a:lvl2pPr>
            <a:lvl3pPr marL="1133856" indent="-219456">
              <a:defRPr sz="1600">
                <a:solidFill>
                  <a:schemeClr val="bg1"/>
                </a:solidFill>
              </a:defRPr>
            </a:lvl3pPr>
            <a:lvl4pPr marL="1472184" indent="-219456">
              <a:defRPr sz="1600">
                <a:solidFill>
                  <a:schemeClr val="bg1"/>
                </a:solidFill>
              </a:defRPr>
            </a:lvl4pPr>
            <a:lvl5pPr marL="1837944" indent="-219456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431A8AB-65B5-EF49-BB50-43F697F668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987552"/>
            <a:ext cx="12188824" cy="58464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kern="1200" spc="-30" baseline="0">
                <a:solidFill>
                  <a:schemeClr val="bg1"/>
                </a:solidFill>
                <a:latin typeface="+mn-lt"/>
                <a:ea typeface="+mj-ea"/>
                <a:cs typeface="Tahoma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739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: No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04368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ered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83C3067-8198-E44D-92EF-04A86D28674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-1" y="616438"/>
            <a:ext cx="12188825" cy="584640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1172078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Add Slide Title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3828D-81E1-5044-8B37-8DC14C25CA1B}"/>
              </a:ext>
            </a:extLst>
          </p:cNvPr>
          <p:cNvSpPr txBox="1"/>
          <p:nvPr userDrawn="1"/>
        </p:nvSpPr>
        <p:spPr>
          <a:xfrm>
            <a:off x="4240924" y="961697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18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eb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B8F520B-4930-5F46-BB6D-B805FA51232F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FA028B-279F-C140-A40C-DBFCA4FE5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D16EC32E-4F61-8C46-96B2-70F0B7112D40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FACAE1B-9EF8-7946-876D-8A264BC8D1FE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5BE5154-BCE8-3A47-82E8-23A908A9D664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9EE3A04B-97AD-864A-9BAE-2FFB4F39DE47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2C04F7-E01D-BC4E-B926-370C8585AB19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976BCC9-1108-4043-8EDF-1FE8BD5F465E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9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4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8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1948944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9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145862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4145868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3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6340666" y="4057697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4" name="Text Placeholder 8"/>
          <p:cNvSpPr>
            <a:spLocks noGrp="1"/>
          </p:cNvSpPr>
          <p:nvPr>
            <p:ph type="body" sz="quarter" idx="29" hasCustomPrompt="1"/>
          </p:nvPr>
        </p:nvSpPr>
        <p:spPr>
          <a:xfrm>
            <a:off x="6340666" y="4297539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5" name="Text Placeholder 8"/>
          <p:cNvSpPr>
            <a:spLocks noGrp="1"/>
          </p:cNvSpPr>
          <p:nvPr>
            <p:ph type="body" sz="quarter" idx="34" hasCustomPrompt="1"/>
          </p:nvPr>
        </p:nvSpPr>
        <p:spPr>
          <a:xfrm>
            <a:off x="8551524" y="4057700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6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8551524" y="4297542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7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2181935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4378859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09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6573657" y="2595644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110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8784515" y="2595211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79440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rgbClr val="FBFBFB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22889-DE4E-7C41-AB03-C1703E7BEE99}"/>
              </a:ext>
            </a:extLst>
          </p:cNvPr>
          <p:cNvSpPr txBox="1"/>
          <p:nvPr userDrawn="1"/>
        </p:nvSpPr>
        <p:spPr>
          <a:xfrm>
            <a:off x="12023678" y="7246961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A5F57DD-6BC0-F941-9B84-406032A3B2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1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eb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03F65D3A-EFB4-6C40-8FF8-BFABFB74165A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FEFAA63-4675-1043-80C8-EC0D3B4357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32D7CD1-F1B4-2F4E-B382-BB0D15E568B9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EA1AF4A-143D-4249-9AB2-A8E0962DAAC0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E7BC8F8A-80C5-004B-A76A-19C999231652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AE6327DC-F75D-D44F-B57C-5D794626A79E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7FDB3C3-FDF5-014E-9A8F-9030A80E70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8E5AA19-51FA-6C4A-8982-4081C2FDFAF5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42743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60" name="Text Placeholder 8">
            <a:extLst>
              <a:ext uri="{FF2B5EF4-FFF2-40B4-BE49-F238E27FC236}">
                <a16:creationId xmlns:a16="http://schemas.microsoft.com/office/drawing/2014/main" id="{0D9B607E-B3F7-A140-A2A4-8FD0468885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46223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1" name="Text Placeholder 8">
            <a:extLst>
              <a:ext uri="{FF2B5EF4-FFF2-40B4-BE49-F238E27FC236}">
                <a16:creationId xmlns:a16="http://schemas.microsoft.com/office/drawing/2014/main" id="{012F70CB-7564-8B4E-996D-AF9B50E011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6223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2" name="Text Placeholder 8">
            <a:extLst>
              <a:ext uri="{FF2B5EF4-FFF2-40B4-BE49-F238E27FC236}">
                <a16:creationId xmlns:a16="http://schemas.microsoft.com/office/drawing/2014/main" id="{63AABDF8-1F36-1B47-A3B2-5C1BD61545C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43141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3" name="Text Placeholder 8">
            <a:extLst>
              <a:ext uri="{FF2B5EF4-FFF2-40B4-BE49-F238E27FC236}">
                <a16:creationId xmlns:a16="http://schemas.microsoft.com/office/drawing/2014/main" id="{45238708-ECA3-8346-81F7-2C56C93AF6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43147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4" name="Text Placeholder 8">
            <a:extLst>
              <a:ext uri="{FF2B5EF4-FFF2-40B4-BE49-F238E27FC236}">
                <a16:creationId xmlns:a16="http://schemas.microsoft.com/office/drawing/2014/main" id="{52F184B5-56C9-334A-BAC3-1E1774C913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7945" y="4057697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8A883E20-3499-2942-80BA-E2E9F6A950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37945" y="4297539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BB702F46-9643-E147-A151-847161953A1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79214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4384D790-FDCE-C248-BB08-B03EB6D14FA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476138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3E3CD8E-3EDE-8D47-B1E8-5439ED3DE35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670936" y="2595644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E885FE0-1129-F847-B450-833500F21B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94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eb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35657D01-2F64-1E4F-9089-080366A908E2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019D770-DC2F-6141-800C-EEADAF19BF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6A501B-E892-AE41-B6DC-8FB5FE66C2E1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FF538BE-DCA1-F143-98BD-A4921DAAB2FB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9BED46E0-F08B-7E4A-8689-AE97095D1AFB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5B120BF5-19BA-7148-A779-775E5C116CE4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659927-1796-D14B-9EB7-C663B96D68E0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D928796-3F38-DC49-ABAA-B20BDADFD5AB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D39D4550-ACC4-7C41-9334-EDA8E3D0F34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43504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3F476FAD-2397-FD40-944D-769AA207E1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3504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2A16D3F-15FD-0D4A-B0F9-FA529DF6B38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40422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5B6D9ABB-9C0C-0B43-B4F8-BEE5A980D3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40428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6127438-B8AA-764A-BFF6-805DB5B636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76495" y="2595455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CA8CB734-68B6-1C44-8F3B-E327814EFB8B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573419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8414A3-DF3C-0644-970C-E0761F9DA3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7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Webin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644F7C8-ED36-2E4B-B95E-A23C25AE9183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A048D8-6FEF-A24C-88D1-687FF071B1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F800C0B-87F0-4548-82A1-353F2D526E0A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F2B93B-6875-7848-BE86-604E4097E5A6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6E17740-7DA7-9947-8D3C-253EAA52893F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/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/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6167087-BC43-1C48-9CBB-1F872C552AF5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FE8DE70-EB1E-7848-96C9-49D735E94FA5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/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4403377-FD75-FA43-AF1C-F1F1482C60E8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/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99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5232541" y="4057694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1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1" name="Text Placeholder 8"/>
          <p:cNvSpPr>
            <a:spLocks noGrp="1"/>
          </p:cNvSpPr>
          <p:nvPr>
            <p:ph type="body" sz="quarter" idx="23" hasCustomPrompt="1"/>
          </p:nvPr>
        </p:nvSpPr>
        <p:spPr>
          <a:xfrm>
            <a:off x="5232547" y="4297536"/>
            <a:ext cx="1744014" cy="237067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200" b="0">
                <a:solidFill>
                  <a:schemeClr val="bg1"/>
                </a:solidFill>
              </a:defRPr>
            </a:lvl1pPr>
            <a:lvl3pPr marL="1172078" indent="0" algn="l">
              <a:buNone/>
              <a:defRPr/>
            </a:lvl3pPr>
          </a:lstStyle>
          <a:p>
            <a:pPr lvl="0"/>
            <a:r>
              <a:rPr lang="en-US" dirty="0"/>
              <a:t>Insert Speaker Title</a:t>
            </a:r>
          </a:p>
        </p:txBody>
      </p:sp>
      <p:sp>
        <p:nvSpPr>
          <p:cNvPr id="108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5465538" y="2592903"/>
            <a:ext cx="1278032" cy="1280160"/>
          </a:xfrm>
          <a:prstGeom prst="ellipse">
            <a:avLst/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50800" dist="50800" dir="5400000" algn="ctr" rotWithShape="0">
              <a:schemeClr val="accent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spcBef>
                <a:spcPts val="600"/>
              </a:spcBef>
              <a:buNone/>
              <a:defRPr sz="1050"/>
            </a:lvl1pPr>
          </a:lstStyle>
          <a:p>
            <a:r>
              <a:rPr lang="en-US" dirty="0"/>
              <a:t>Speaker</a:t>
            </a:r>
            <a:br>
              <a:rPr lang="en-US" dirty="0"/>
            </a:br>
            <a:r>
              <a:rPr lang="en-US" dirty="0"/>
              <a:t>Photo</a:t>
            </a:r>
          </a:p>
        </p:txBody>
      </p:sp>
      <p:sp>
        <p:nvSpPr>
          <p:cNvPr id="33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152144"/>
            <a:ext cx="11105175" cy="1197864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B555B3-7E8B-6C42-8555-96285027FA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94" y="325567"/>
            <a:ext cx="149553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enter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F52F0A0-E959-E741-85DF-DA56A1C8419E}"/>
              </a:ext>
            </a:extLst>
          </p:cNvPr>
          <p:cNvGrpSpPr/>
          <p:nvPr userDrawn="1"/>
        </p:nvGrpSpPr>
        <p:grpSpPr>
          <a:xfrm>
            <a:off x="0" y="0"/>
            <a:ext cx="12897275" cy="6876288"/>
            <a:chOff x="4762" y="0"/>
            <a:chExt cx="12878658" cy="6858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2C4187-B7E5-ED4C-9C8F-42E9CFB2F0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2" y="0"/>
              <a:ext cx="12179300" cy="68580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0C18A8D-0637-9348-94C4-CA4BF0030E36}"/>
                </a:ext>
              </a:extLst>
            </p:cNvPr>
            <p:cNvGrpSpPr/>
            <p:nvPr userDrawn="1"/>
          </p:nvGrpSpPr>
          <p:grpSpPr>
            <a:xfrm>
              <a:off x="9402030" y="6541609"/>
              <a:ext cx="3481390" cy="130175"/>
              <a:chOff x="559455" y="6529917"/>
              <a:chExt cx="3481390" cy="13017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B52EA44-3B4A-4D4D-8C93-665BD040A523}"/>
                  </a:ext>
                </a:extLst>
              </p:cNvPr>
              <p:cNvGrpSpPr/>
              <p:nvPr userDrawn="1"/>
            </p:nvGrpSpPr>
            <p:grpSpPr>
              <a:xfrm>
                <a:off x="559455" y="6529917"/>
                <a:ext cx="1039820" cy="130175"/>
                <a:chOff x="327680" y="5653617"/>
                <a:chExt cx="1039820" cy="130175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399824F-6238-C144-A483-F9854612E1F5}"/>
                    </a:ext>
                  </a:extLst>
                </p:cNvPr>
                <p:cNvSpPr txBox="1"/>
                <p:nvPr userDrawn="1"/>
              </p:nvSpPr>
              <p:spPr>
                <a:xfrm>
                  <a:off x="472823" y="5659403"/>
                  <a:ext cx="894677" cy="10772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indent="0" algn="r" defTabSz="11720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fld id="{6073D82F-9274-C648-9EF4-5375ED0D68F4}" type="datetime3">
                    <a:rPr lang="en-US" sz="700" smtClean="0">
                      <a:solidFill>
                        <a:schemeClr val="bg1">
                          <a:alpha val="65000"/>
                        </a:schemeClr>
                      </a:solidFill>
                      <a:latin typeface="+mn-lt"/>
                      <a:cs typeface="Tahoma"/>
                    </a:rPr>
                    <a:pPr marL="0" marR="0" indent="0" algn="r" defTabSz="117207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t>8 July 2020</a:t>
                  </a:fld>
                  <a:endParaRPr lang="en-US" sz="700" dirty="0">
                    <a:solidFill>
                      <a:schemeClr val="bg1">
                        <a:alpha val="65000"/>
                      </a:schemeClr>
                    </a:solidFill>
                    <a:latin typeface="+mn-lt"/>
                    <a:cs typeface="Tahoma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A5D8AB3-AB47-4D41-B51B-7E796C502FD3}"/>
                    </a:ext>
                  </a:extLst>
                </p:cNvPr>
                <p:cNvSpPr/>
                <p:nvPr userDrawn="1"/>
              </p:nvSpPr>
              <p:spPr>
                <a:xfrm>
                  <a:off x="327680" y="5653617"/>
                  <a:ext cx="825917" cy="130175"/>
                </a:xfrm>
                <a:prstGeom prst="rect">
                  <a:avLst/>
                </a:prstGeom>
                <a:gradFill>
                  <a:gsLst>
                    <a:gs pos="0">
                      <a:srgbClr val="A13F46"/>
                    </a:gs>
                    <a:gs pos="99001">
                      <a:srgbClr val="9A3C47"/>
                    </a:gs>
                  </a:gsLst>
                  <a:lin ang="0" scaled="0"/>
                </a:gradFill>
                <a:ln w="1270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182880" tIns="91440" rIns="182880" bIns="91440" rtlCol="0" anchor="t" anchorCtr="0"/>
                <a:lstStyle/>
                <a:p>
                  <a:pPr algn="ctr"/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0378133-E3D4-9141-B9EA-07D97F9EFCD3}"/>
                  </a:ext>
                </a:extLst>
              </p:cNvPr>
              <p:cNvSpPr txBox="1"/>
              <p:nvPr userDrawn="1"/>
            </p:nvSpPr>
            <p:spPr>
              <a:xfrm>
                <a:off x="758295" y="6535703"/>
                <a:ext cx="593586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r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>
                    <a:solidFill>
                      <a:schemeClr val="bg1">
                        <a:alpha val="75000"/>
                      </a:schemeClr>
                    </a:solidFill>
                    <a:latin typeface="+mn-lt"/>
                    <a:cs typeface="Tahoma"/>
                  </a:rPr>
                  <a:t>©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6F14379-98E2-7540-A544-57680C2D2122}"/>
                  </a:ext>
                </a:extLst>
              </p:cNvPr>
              <p:cNvSpPr txBox="1"/>
              <p:nvPr userDrawn="1"/>
            </p:nvSpPr>
            <p:spPr>
              <a:xfrm>
                <a:off x="1640976" y="6535703"/>
                <a:ext cx="2399869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l" defTabSz="11720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spc="10" baseline="0" dirty="0">
                    <a:solidFill>
                      <a:schemeClr val="bg1">
                        <a:alpha val="65000"/>
                      </a:schemeClr>
                    </a:solidFill>
                    <a:latin typeface="+mn-lt"/>
                    <a:cs typeface="Tahoma"/>
                  </a:rPr>
                  <a:t>MARKLOGIC CORPORATION</a:t>
                </a:r>
              </a:p>
            </p:txBody>
          </p:sp>
        </p:grpSp>
      </p:grpSp>
      <p:sp>
        <p:nvSpPr>
          <p:cNvPr id="26" name="Title 1"/>
          <p:cNvSpPr>
            <a:spLocks noGrp="1"/>
          </p:cNvSpPr>
          <p:nvPr>
            <p:ph type="ctrTitle" hasCustomPrompt="1"/>
          </p:nvPr>
        </p:nvSpPr>
        <p:spPr>
          <a:xfrm>
            <a:off x="539496" y="1839210"/>
            <a:ext cx="11091672" cy="493776"/>
          </a:xfrm>
          <a:noFill/>
        </p:spPr>
        <p:txBody>
          <a:bodyPr lIns="0" tIns="0" rIns="0" bIns="0" anchor="t" anchorCtr="0">
            <a:no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4800" b="1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DCB3A27-725C-D242-BDA9-DE43BABC4D2F}"/>
              </a:ext>
            </a:extLst>
          </p:cNvPr>
          <p:cNvCxnSpPr>
            <a:cxnSpLocks/>
          </p:cNvCxnSpPr>
          <p:nvPr userDrawn="1"/>
        </p:nvCxnSpPr>
        <p:spPr>
          <a:xfrm>
            <a:off x="4174172" y="1468844"/>
            <a:ext cx="3840480" cy="0"/>
          </a:xfrm>
          <a:prstGeom prst="line">
            <a:avLst/>
          </a:prstGeom>
          <a:ln w="3175" cap="flat">
            <a:gradFill>
              <a:gsLst>
                <a:gs pos="80000">
                  <a:srgbClr val="FDFDFE">
                    <a:alpha val="10000"/>
                  </a:srgbClr>
                </a:gs>
                <a:gs pos="12000">
                  <a:srgbClr val="FAFAFD">
                    <a:alpha val="1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9000">
                  <a:schemeClr val="bg1"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2400000" scaled="0"/>
            </a:gra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0CEC72-2CEC-CC41-AE8A-DE781A66E2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1548" y="790263"/>
            <a:ext cx="1676811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7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D25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240" y="889000"/>
            <a:ext cx="11099959" cy="558800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533246" y="1600202"/>
            <a:ext cx="11099954" cy="4089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130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  <p:sldLayoutId id="2147483873" r:id="rId18"/>
    <p:sldLayoutId id="2147483874" r:id="rId19"/>
    <p:sldLayoutId id="2147483875" r:id="rId20"/>
    <p:sldLayoutId id="2147483876" r:id="rId21"/>
    <p:sldLayoutId id="2147483877" r:id="rId22"/>
    <p:sldLayoutId id="2147483878" r:id="rId23"/>
    <p:sldLayoutId id="2147483898" r:id="rId24"/>
    <p:sldLayoutId id="2147483879" r:id="rId25"/>
    <p:sldLayoutId id="2147483880" r:id="rId26"/>
    <p:sldLayoutId id="2147483881" r:id="rId27"/>
    <p:sldLayoutId id="2147483882" r:id="rId28"/>
    <p:sldLayoutId id="2147483883" r:id="rId29"/>
    <p:sldLayoutId id="2147483884" r:id="rId30"/>
    <p:sldLayoutId id="2147483885" r:id="rId31"/>
    <p:sldLayoutId id="2147483886" r:id="rId32"/>
    <p:sldLayoutId id="2147483887" r:id="rId33"/>
    <p:sldLayoutId id="2147483888" r:id="rId34"/>
    <p:sldLayoutId id="2147483889" r:id="rId35"/>
    <p:sldLayoutId id="2147483890" r:id="rId36"/>
    <p:sldLayoutId id="2147483891" r:id="rId37"/>
    <p:sldLayoutId id="2147483892" r:id="rId38"/>
    <p:sldLayoutId id="2147483893" r:id="rId39"/>
    <p:sldLayoutId id="2147483894" r:id="rId40"/>
    <p:sldLayoutId id="2147483895" r:id="rId41"/>
    <p:sldLayoutId id="2147483896" r:id="rId42"/>
    <p:sldLayoutId id="2147483897" r:id="rId43"/>
    <p:sldLayoutId id="2147483899" r:id="rId44"/>
  </p:sldLayoutIdLst>
  <p:txStyles>
    <p:titleStyle>
      <a:lvl1pPr algn="l" defTabSz="1172078" rtl="0" eaLnBrk="1" latinLnBrk="0" hangingPunct="1">
        <a:lnSpc>
          <a:spcPts val="4000"/>
        </a:lnSpc>
        <a:spcBef>
          <a:spcPct val="0"/>
        </a:spcBef>
        <a:buNone/>
        <a:defRPr sz="3600" b="1" i="0" kern="1200" baseline="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571500" indent="-457200" algn="l" defTabSz="1172078" rtl="0" eaLnBrk="1" latinLnBrk="0" hangingPunct="1">
        <a:spcBef>
          <a:spcPts val="1000"/>
        </a:spcBef>
        <a:spcAft>
          <a:spcPts val="1000"/>
        </a:spcAft>
        <a:buClr>
          <a:schemeClr val="bg1"/>
        </a:buClr>
        <a:buSzPct val="90000"/>
        <a:buFont typeface="Wingdings" charset="2"/>
        <a:buChar char="§"/>
        <a:defRPr sz="2300" kern="1200">
          <a:solidFill>
            <a:schemeClr val="bg1"/>
          </a:solidFill>
          <a:latin typeface="+mj-lt"/>
          <a:ea typeface="+mn-ea"/>
          <a:cs typeface="Tahoma"/>
        </a:defRPr>
      </a:lvl1pPr>
      <a:lvl2pPr marL="1078992" indent="-457200" algn="l" defTabSz="1172078" rtl="0" eaLnBrk="1" latinLnBrk="0" hangingPunct="1">
        <a:spcBef>
          <a:spcPts val="1000"/>
        </a:spcBef>
        <a:spcAft>
          <a:spcPts val="1000"/>
        </a:spcAft>
        <a:buClr>
          <a:schemeClr val="bg1"/>
        </a:buClr>
        <a:buSzPct val="90000"/>
        <a:buFont typeface="Lucida Grande"/>
        <a:buChar char="-"/>
        <a:defRPr sz="2300" kern="1200">
          <a:solidFill>
            <a:schemeClr val="bg1"/>
          </a:solidFill>
          <a:latin typeface="+mj-lt"/>
          <a:ea typeface="+mn-ea"/>
          <a:cs typeface="Tahoma"/>
        </a:defRPr>
      </a:lvl2pPr>
      <a:lvl3pPr marL="1325880" indent="-457200" algn="l" defTabSz="1172078" rtl="0" eaLnBrk="1" latinLnBrk="0" hangingPunct="1">
        <a:spcBef>
          <a:spcPts val="1000"/>
        </a:spcBef>
        <a:spcAft>
          <a:spcPts val="1000"/>
        </a:spcAft>
        <a:buClr>
          <a:schemeClr val="bg1"/>
        </a:buClr>
        <a:buSzPct val="90000"/>
        <a:buFont typeface="Lucida Grande"/>
        <a:buChar char="-"/>
        <a:defRPr sz="2300" kern="1200">
          <a:solidFill>
            <a:schemeClr val="bg1"/>
          </a:solidFill>
          <a:latin typeface="+mj-lt"/>
          <a:ea typeface="+mn-ea"/>
          <a:cs typeface="Tahoma"/>
        </a:defRPr>
      </a:lvl3pPr>
      <a:lvl4pPr marL="1655064" indent="-457200" algn="l" defTabSz="1172078" rtl="0" eaLnBrk="1" latinLnBrk="0" hangingPunct="1">
        <a:spcBef>
          <a:spcPts val="1000"/>
        </a:spcBef>
        <a:spcAft>
          <a:spcPts val="1000"/>
        </a:spcAft>
        <a:buClr>
          <a:schemeClr val="bg1"/>
        </a:buClr>
        <a:buSzPct val="90000"/>
        <a:buFont typeface="Lucida Grande"/>
        <a:buChar char="-"/>
        <a:defRPr sz="2300" kern="1200">
          <a:solidFill>
            <a:schemeClr val="bg1"/>
          </a:solidFill>
          <a:latin typeface="+mj-lt"/>
          <a:ea typeface="+mn-ea"/>
          <a:cs typeface="Tahoma"/>
        </a:defRPr>
      </a:lvl4pPr>
      <a:lvl5pPr marL="1984248" indent="-457200" algn="l" defTabSz="1172078" rtl="0" eaLnBrk="1" latinLnBrk="0" hangingPunct="1">
        <a:spcBef>
          <a:spcPts val="1000"/>
        </a:spcBef>
        <a:spcAft>
          <a:spcPts val="1000"/>
        </a:spcAft>
        <a:buClr>
          <a:schemeClr val="bg1"/>
        </a:buClr>
        <a:buSzPct val="90000"/>
        <a:buFont typeface="Lucida Grande"/>
        <a:buChar char="-"/>
        <a:defRPr sz="2300" kern="1200">
          <a:solidFill>
            <a:schemeClr val="bg1"/>
          </a:solidFill>
          <a:latin typeface="+mj-lt"/>
          <a:ea typeface="+mn-ea"/>
          <a:cs typeface="Tahoma"/>
        </a:defRPr>
      </a:lvl5pPr>
      <a:lvl6pPr marL="2936300" indent="-441565" algn="l" defTabSz="1172078" rtl="0" eaLnBrk="1" latinLnBrk="0" hangingPunct="1">
        <a:spcBef>
          <a:spcPts val="769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23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3365654" indent="-441565" algn="l" defTabSz="1172078" rtl="0" eaLnBrk="1" latinLnBrk="0" hangingPunct="1">
        <a:spcBef>
          <a:spcPts val="769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23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807219" indent="-441565" algn="l" defTabSz="1172078" rtl="0" eaLnBrk="1" latinLnBrk="0" hangingPunct="1">
        <a:spcBef>
          <a:spcPts val="769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23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4246748" indent="-441565" algn="l" defTabSz="1172078" rtl="0" eaLnBrk="1" latinLnBrk="0" hangingPunct="1">
        <a:spcBef>
          <a:spcPts val="769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23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6039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078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117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156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195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234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273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312" algn="l" defTabSz="1172078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MarkLogic Data Hub</a:t>
            </a:r>
            <a:br>
              <a:rPr lang="en-US" dirty="0"/>
            </a:br>
            <a:br>
              <a:rPr lang="en-US" dirty="0"/>
            </a:br>
            <a:r>
              <a:rPr lang="en-US" sz="2800" b="0" cap="all" dirty="0"/>
              <a:t>Intelligent Approach +</a:t>
            </a:r>
            <a:br>
              <a:rPr lang="en-US" sz="2800" b="0" cap="all" dirty="0"/>
            </a:br>
            <a:r>
              <a:rPr lang="en-US" sz="2800" b="0" cap="all" dirty="0"/>
              <a:t>Smart Technology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Michel de Ru, Senior Principal Solution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70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590C-A2BF-0E4C-9444-9DC0D62298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Typical traceability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AC76F-B45D-A14A-9F14-2F182B44B4B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“How was this result conceived”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“Which steps were involved in this calculation”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“What do the data elements mean”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“Which source data was used for this process”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“What version of the source data do I have”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“Who loaded it into the system and when”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“When was the process called and how long did it take”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“Who ran this process and why”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“Which enrichments were done on this data”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kern="1000" dirty="0"/>
              <a:t>“What external data was used for this information”</a:t>
            </a:r>
          </a:p>
        </p:txBody>
      </p:sp>
    </p:spTree>
    <p:extLst>
      <p:ext uri="{BB962C8B-B14F-4D97-AF65-F5344CB8AC3E}">
        <p14:creationId xmlns:p14="http://schemas.microsoft.com/office/powerpoint/2010/main" val="3883661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CE60-A426-2C41-BD40-EB9015E5FD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Typical end-to-end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A02C37-A134-1E4D-AD36-7AD626D966D5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533256" y="1724629"/>
          <a:ext cx="11093450" cy="2442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874A308-2688-0D41-B12F-86A6B5875968}"/>
              </a:ext>
            </a:extLst>
          </p:cNvPr>
          <p:cNvSpPr txBox="1">
            <a:spLocks/>
          </p:cNvSpPr>
          <p:nvPr/>
        </p:nvSpPr>
        <p:spPr>
          <a:xfrm>
            <a:off x="533256" y="4027989"/>
            <a:ext cx="3226192" cy="17585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57150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charset="2"/>
              <a:buChar char="§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1pPr>
            <a:lvl2pPr marL="92354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2pPr>
            <a:lvl3pPr marL="132588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3pPr>
            <a:lvl4pPr marL="174650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4pPr>
            <a:lvl5pPr marL="2167128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5pPr>
            <a:lvl6pPr marL="2936300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365654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7219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46748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“Which source data was used for this process”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“What version of the source data do I have”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“Who loaded it into the system and when”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E89E8B3-97EA-2346-B512-E9411C88BD81}"/>
              </a:ext>
            </a:extLst>
          </p:cNvPr>
          <p:cNvSpPr txBox="1">
            <a:spLocks/>
          </p:cNvSpPr>
          <p:nvPr/>
        </p:nvSpPr>
        <p:spPr>
          <a:xfrm>
            <a:off x="4106688" y="4027990"/>
            <a:ext cx="3226192" cy="17585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57150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charset="2"/>
              <a:buChar char="§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1pPr>
            <a:lvl2pPr marL="92354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2pPr>
            <a:lvl3pPr marL="132588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3pPr>
            <a:lvl4pPr marL="174650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4pPr>
            <a:lvl5pPr marL="2167128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5pPr>
            <a:lvl6pPr marL="2936300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365654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7219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46748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“Which steps were involved in this calculation”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“Which enrichments were done on this data”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“What external data was used for this information”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5D672B-C156-9640-99B8-D27FFC77FAF5}"/>
              </a:ext>
            </a:extLst>
          </p:cNvPr>
          <p:cNvSpPr txBox="1">
            <a:spLocks/>
          </p:cNvSpPr>
          <p:nvPr/>
        </p:nvSpPr>
        <p:spPr>
          <a:xfrm>
            <a:off x="7592596" y="4027989"/>
            <a:ext cx="4027903" cy="17585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57150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charset="2"/>
              <a:buChar char="§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1pPr>
            <a:lvl2pPr marL="92354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2pPr>
            <a:lvl3pPr marL="1325880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3pPr>
            <a:lvl4pPr marL="1746504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4pPr>
            <a:lvl5pPr marL="2167128" indent="-457200" algn="l" defTabSz="1172078" rtl="0" eaLnBrk="1" latinLnBrk="0" hangingPunct="1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Lucida Grande"/>
              <a:buChar char="-"/>
              <a:defRPr sz="1900" kern="1200">
                <a:solidFill>
                  <a:srgbClr val="333E48"/>
                </a:solidFill>
                <a:latin typeface="+mj-lt"/>
                <a:ea typeface="+mn-ea"/>
                <a:cs typeface="Tahoma"/>
              </a:defRPr>
            </a:lvl5pPr>
            <a:lvl6pPr marL="2936300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365654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7219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46748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“How was this result conceived”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“What do the data elements mean”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“When was the process called and how long did it take”</a:t>
            </a:r>
          </a:p>
          <a:p>
            <a:pPr marL="114300" indent="0">
              <a:buNone/>
            </a:pPr>
            <a:r>
              <a:rPr lang="en-US" dirty="0">
                <a:solidFill>
                  <a:schemeClr val="bg1"/>
                </a:solidFill>
              </a:rPr>
              <a:t>“Who ran this process and why”</a:t>
            </a:r>
          </a:p>
        </p:txBody>
      </p:sp>
    </p:spTree>
    <p:extLst>
      <p:ext uri="{BB962C8B-B14F-4D97-AF65-F5344CB8AC3E}">
        <p14:creationId xmlns:p14="http://schemas.microsoft.com/office/powerpoint/2010/main" val="1234466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CDE3-CEB8-E54A-A1EC-AAA2C1ECC0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model for end-to-end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65738-13BC-5842-861C-03071EE0C1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The PROV Ontology</a:t>
            </a:r>
          </a:p>
          <a:p>
            <a:r>
              <a:rPr lang="en-US" sz="1800" dirty="0"/>
              <a:t>W3C recommendation 2013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ED00A-F80A-B54A-B33E-D1115D58D8F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443" y="1568062"/>
            <a:ext cx="7372591" cy="41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8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AA389-447E-8140-A06E-E4089C828C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Actors for traceability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BDEA3-FD8C-7D42-B3C9-E4D46C615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3600" b="1" dirty="0">
                <a:solidFill>
                  <a:schemeClr val="accent4"/>
                </a:solidFill>
              </a:rPr>
              <a:t>Entity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/>
              <a:t>This is about the data itself</a:t>
            </a:r>
          </a:p>
          <a:p>
            <a:pPr marL="114300" indent="0">
              <a:buNone/>
            </a:pPr>
            <a:r>
              <a:rPr lang="en-US" sz="3600" b="1" dirty="0">
                <a:solidFill>
                  <a:schemeClr val="accent4"/>
                </a:solidFill>
              </a:rPr>
              <a:t>Activity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/>
              <a:t>A process that was called using or producing the data</a:t>
            </a:r>
          </a:p>
          <a:p>
            <a:pPr marL="114300" indent="0">
              <a:buNone/>
            </a:pPr>
            <a:r>
              <a:rPr lang="en-US" sz="3600" b="1" dirty="0">
                <a:solidFill>
                  <a:schemeClr val="accent4"/>
                </a:solidFill>
              </a:rPr>
              <a:t>Agent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dirty="0"/>
              <a:t>The responsible actor using the data (Entity) or process (Activity)</a:t>
            </a:r>
          </a:p>
        </p:txBody>
      </p:sp>
    </p:spTree>
    <p:extLst>
      <p:ext uri="{BB962C8B-B14F-4D97-AF65-F5344CB8AC3E}">
        <p14:creationId xmlns:p14="http://schemas.microsoft.com/office/powerpoint/2010/main" val="122091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9B4E6-C455-2544-9734-4B41B7E77A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Relationships between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B521E-0E99-ED4A-A811-995AEDD7F3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621792" lvl="1" indent="0">
              <a:lnSpc>
                <a:spcPct val="100000"/>
              </a:lnSpc>
              <a:buNone/>
            </a:pPr>
            <a:r>
              <a:rPr lang="en-US" dirty="0"/>
              <a:t>Was Generated By</a:t>
            </a:r>
          </a:p>
          <a:p>
            <a:pPr marL="621792" lvl="1" indent="0">
              <a:lnSpc>
                <a:spcPct val="100000"/>
              </a:lnSpc>
              <a:buNone/>
            </a:pPr>
            <a:r>
              <a:rPr lang="en-US" dirty="0"/>
              <a:t>Was Derived From</a:t>
            </a:r>
          </a:p>
          <a:p>
            <a:pPr marL="621792" lvl="1" indent="0">
              <a:lnSpc>
                <a:spcPct val="100000"/>
              </a:lnSpc>
              <a:buNone/>
            </a:pPr>
            <a:r>
              <a:rPr lang="en-US" dirty="0"/>
              <a:t>Was Attributed To</a:t>
            </a:r>
          </a:p>
          <a:p>
            <a:pPr marL="621792" lvl="1" indent="0">
              <a:lnSpc>
                <a:spcPct val="100000"/>
              </a:lnSpc>
              <a:buNone/>
            </a:pPr>
            <a:r>
              <a:rPr lang="en-US" dirty="0"/>
              <a:t>Started At Time</a:t>
            </a:r>
          </a:p>
          <a:p>
            <a:pPr marL="621792" lvl="1" indent="0">
              <a:lnSpc>
                <a:spcPct val="100000"/>
              </a:lnSpc>
              <a:buNone/>
            </a:pPr>
            <a:r>
              <a:rPr lang="en-US" dirty="0"/>
              <a:t>Ended At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5B6FB4-383A-5343-8669-05D27F3749A0}"/>
              </a:ext>
            </a:extLst>
          </p:cNvPr>
          <p:cNvSpPr txBox="1">
            <a:spLocks/>
          </p:cNvSpPr>
          <p:nvPr/>
        </p:nvSpPr>
        <p:spPr>
          <a:xfrm>
            <a:off x="5699454" y="1568062"/>
            <a:ext cx="11128442" cy="402272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571500" indent="-457200" algn="l" defTabSz="1172078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Wingdings" charset="2"/>
              <a:buChar char="§"/>
              <a:defRPr sz="2000" kern="1200">
                <a:solidFill>
                  <a:schemeClr val="bg1"/>
                </a:solidFill>
                <a:latin typeface="+mj-lt"/>
                <a:ea typeface="+mn-ea"/>
                <a:cs typeface="Tahoma"/>
              </a:defRPr>
            </a:lvl1pPr>
            <a:lvl2pPr marL="1078992" indent="-457200" algn="l" defTabSz="1172078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Lucida Grande"/>
              <a:buChar char="-"/>
              <a:defRPr sz="2000" kern="1200">
                <a:solidFill>
                  <a:schemeClr val="bg1"/>
                </a:solidFill>
                <a:latin typeface="+mj-lt"/>
                <a:ea typeface="+mn-ea"/>
                <a:cs typeface="Tahoma"/>
              </a:defRPr>
            </a:lvl2pPr>
            <a:lvl3pPr marL="1325880" indent="-457200" algn="l" defTabSz="1172078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Lucida Grande"/>
              <a:buChar char="-"/>
              <a:defRPr sz="2000" kern="1200">
                <a:solidFill>
                  <a:schemeClr val="bg1"/>
                </a:solidFill>
                <a:latin typeface="+mj-lt"/>
                <a:ea typeface="+mn-ea"/>
                <a:cs typeface="Tahoma"/>
              </a:defRPr>
            </a:lvl3pPr>
            <a:lvl4pPr marL="1655064" indent="-457200" algn="l" defTabSz="1172078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Lucida Grande"/>
              <a:buChar char="-"/>
              <a:defRPr sz="2000" kern="1200">
                <a:solidFill>
                  <a:schemeClr val="bg1"/>
                </a:solidFill>
                <a:latin typeface="+mj-lt"/>
                <a:ea typeface="+mn-ea"/>
                <a:cs typeface="Tahoma"/>
              </a:defRPr>
            </a:lvl4pPr>
            <a:lvl5pPr marL="1984248" indent="-457200" algn="l" defTabSz="1172078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  <a:buSzPct val="90000"/>
              <a:buFont typeface="Lucida Grande"/>
              <a:buChar char="-"/>
              <a:defRPr sz="2000" kern="1200">
                <a:solidFill>
                  <a:schemeClr val="bg1"/>
                </a:solidFill>
                <a:latin typeface="+mj-lt"/>
                <a:ea typeface="+mn-ea"/>
                <a:cs typeface="Tahoma"/>
              </a:defRPr>
            </a:lvl5pPr>
            <a:lvl6pPr marL="2936300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365654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07219" indent="-441565" algn="l" defTabSz="1172078" rtl="0" eaLnBrk="1" latinLnBrk="0" hangingPunct="1">
              <a:spcBef>
                <a:spcPts val="769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246748" indent="-441565" algn="l" defTabSz="1172078" rtl="0" eaLnBrk="1" latinLnBrk="0" hangingPunct="1">
              <a:spcBef>
                <a:spcPts val="769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23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1792" lvl="1" indent="0">
              <a:lnSpc>
                <a:spcPct val="100000"/>
              </a:lnSpc>
              <a:buFont typeface="Lucida Grande"/>
              <a:buNone/>
            </a:pPr>
            <a:r>
              <a:rPr lang="en-US" dirty="0"/>
              <a:t>Used</a:t>
            </a:r>
          </a:p>
          <a:p>
            <a:pPr marL="621792" lvl="1" indent="0">
              <a:lnSpc>
                <a:spcPct val="100000"/>
              </a:lnSpc>
              <a:buFont typeface="Lucida Grande"/>
              <a:buNone/>
            </a:pPr>
            <a:r>
              <a:rPr lang="en-US" dirty="0"/>
              <a:t>Was Informed By</a:t>
            </a:r>
          </a:p>
          <a:p>
            <a:pPr marL="621792" lvl="1" indent="0">
              <a:lnSpc>
                <a:spcPct val="100000"/>
              </a:lnSpc>
              <a:buFont typeface="Lucida Grande"/>
              <a:buNone/>
            </a:pPr>
            <a:r>
              <a:rPr lang="en-US" dirty="0"/>
              <a:t>Was Associated With</a:t>
            </a:r>
          </a:p>
          <a:p>
            <a:pPr marL="621792" lvl="1" indent="0">
              <a:lnSpc>
                <a:spcPct val="100000"/>
              </a:lnSpc>
              <a:buFont typeface="Lucida Grande"/>
              <a:buNone/>
            </a:pPr>
            <a:r>
              <a:rPr lang="en-US" dirty="0"/>
              <a:t>Acted On Behalf Of</a:t>
            </a:r>
          </a:p>
        </p:txBody>
      </p:sp>
    </p:spTree>
    <p:extLst>
      <p:ext uri="{BB962C8B-B14F-4D97-AF65-F5344CB8AC3E}">
        <p14:creationId xmlns:p14="http://schemas.microsoft.com/office/powerpoint/2010/main" val="290908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5F981-3E37-4B48-8F73-F0BD85920B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 many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CD30DD-FC27-2341-890D-715EED535E4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62" y="2151364"/>
            <a:ext cx="116205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38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DA37-E5FD-7942-8B19-9EB5A383C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EDAB3-22F1-0143-8ACA-48EF226547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413" y="1930399"/>
            <a:ext cx="5169087" cy="2904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4FB0B-5294-164B-8C7A-6083D3A0518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57" y="1930401"/>
            <a:ext cx="5204156" cy="42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3B992-6ED4-354A-BB27-A64FD13029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AB84-6CB2-DF4C-8135-D1FECBAC03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PROV-O is a world wide standard, kept by W3C</a:t>
            </a:r>
          </a:p>
          <a:p>
            <a:r>
              <a:rPr lang="en-US" dirty="0"/>
              <a:t>PROV-O allows for full end-to-end lineage and provenance</a:t>
            </a:r>
          </a:p>
          <a:p>
            <a:r>
              <a:rPr lang="en-US" dirty="0"/>
              <a:t>Full lineage and provenance allows for traceability</a:t>
            </a:r>
          </a:p>
          <a:p>
            <a:r>
              <a:rPr lang="en-US" sz="2800" b="1" dirty="0">
                <a:solidFill>
                  <a:schemeClr val="accent4"/>
                </a:solidFill>
              </a:rPr>
              <a:t>Traceability is a pre-requisite for accountability</a:t>
            </a:r>
          </a:p>
          <a:p>
            <a:r>
              <a:rPr lang="en-US" sz="2800" b="1" dirty="0">
                <a:solidFill>
                  <a:schemeClr val="accent4"/>
                </a:solidFill>
              </a:rPr>
              <a:t>Accountability provides for a good night sleep </a:t>
            </a:r>
            <a:br>
              <a:rPr lang="en-US" sz="2800" b="1" dirty="0">
                <a:solidFill>
                  <a:schemeClr val="accent4"/>
                </a:solidFill>
              </a:rPr>
            </a:br>
            <a:r>
              <a:rPr lang="en-US" sz="2800" b="1" dirty="0">
                <a:solidFill>
                  <a:schemeClr val="accent4"/>
                </a:solidFill>
              </a:rPr>
              <a:t>in a regulated vertical!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EE6F5-3432-CB49-905A-314502C2E5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3665" y="3429000"/>
            <a:ext cx="2014369" cy="20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67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 Palace Demo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Michel de Ru, Senior Principal Solution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97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39005C-ED3A-B74B-AD3B-6755CE4E3B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Introducing Movie Palace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F24380-F14B-1345-8A82-87BF24D17D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24248"/>
            <a:ext cx="12188825" cy="40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5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B93CD09-EF71-D440-A881-92AE22F346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33B38-4930-D84E-BDB3-4D7B14DA4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Data Services First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6FBC7-B525-F949-95F1-175CFF6DC5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96"/>
            <a:ext cx="12188825" cy="68324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9E653-89A5-064E-8062-B4D3CB315283}"/>
              </a:ext>
            </a:extLst>
          </p:cNvPr>
          <p:cNvSpPr txBox="1"/>
          <p:nvPr/>
        </p:nvSpPr>
        <p:spPr>
          <a:xfrm>
            <a:off x="1817678" y="4743438"/>
            <a:ext cx="8553466" cy="1919489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nl-NL" sz="4800" dirty="0">
                <a:solidFill>
                  <a:schemeClr val="bg1"/>
                </a:solidFill>
                <a:latin typeface="Noteworthy" panose="02000400000000000000" pitchFamily="2" charset="77"/>
                <a:ea typeface="Noteworthy" panose="02000400000000000000" pitchFamily="2" charset="77"/>
                <a:cs typeface="Brush Script MT" panose="03060802040406070304" pitchFamily="66" charset="-122"/>
              </a:rPr>
              <a:t>resembles</a:t>
            </a:r>
            <a:endParaRPr lang="en-NL" sz="4800" dirty="0">
              <a:solidFill>
                <a:schemeClr val="bg1"/>
              </a:solidFill>
              <a:latin typeface="Noteworthy" panose="02000400000000000000" pitchFamily="2" charset="77"/>
              <a:ea typeface="Noteworthy" panose="02000400000000000000" pitchFamily="2" charset="77"/>
              <a:cs typeface="Brush Script MT" panose="03060802040406070304" pitchFamily="66" charset="-122"/>
            </a:endParaRPr>
          </a:p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4800" dirty="0">
                <a:solidFill>
                  <a:schemeClr val="bg1"/>
                </a:solidFill>
                <a:latin typeface="Noteworthy" panose="02000400000000000000" pitchFamily="2" charset="77"/>
                <a:ea typeface="Noteworthy" panose="02000400000000000000" pitchFamily="2" charset="77"/>
                <a:cs typeface="Brush Script MT" panose="03060802040406070304" pitchFamily="66" charset="-122"/>
              </a:rPr>
              <a:t>Data Services First approach</a:t>
            </a:r>
          </a:p>
        </p:txBody>
      </p:sp>
    </p:spTree>
    <p:extLst>
      <p:ext uri="{BB962C8B-B14F-4D97-AF65-F5344CB8AC3E}">
        <p14:creationId xmlns:p14="http://schemas.microsoft.com/office/powerpoint/2010/main" val="360042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C19-0429-1A4D-9474-81E97D169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Disconnected data increases churn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0DDE7-E9E3-044C-9DB5-08D30DEF18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12" y="2751568"/>
            <a:ext cx="2180310" cy="1529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88B29-16B7-D148-B3A8-CF36A2637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626" y="2751568"/>
            <a:ext cx="4079836" cy="1524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F0E1F-E399-6D4F-8F92-22DE6AE61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04" y="2741886"/>
            <a:ext cx="2727268" cy="1534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07648-435D-0044-851B-34BD2CFE5AA1}"/>
              </a:ext>
            </a:extLst>
          </p:cNvPr>
          <p:cNvSpPr txBox="1"/>
          <p:nvPr/>
        </p:nvSpPr>
        <p:spPr>
          <a:xfrm>
            <a:off x="1221898" y="4518212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3F2E3-DB0E-904D-BA87-E31D9B3BA9CA}"/>
              </a:ext>
            </a:extLst>
          </p:cNvPr>
          <p:cNvSpPr txBox="1"/>
          <p:nvPr/>
        </p:nvSpPr>
        <p:spPr>
          <a:xfrm>
            <a:off x="4591769" y="4518212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Rentals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7D23B-2605-3A46-8631-9D664C24F98E}"/>
              </a:ext>
            </a:extLst>
          </p:cNvPr>
          <p:cNvSpPr txBox="1"/>
          <p:nvPr/>
        </p:nvSpPr>
        <p:spPr>
          <a:xfrm>
            <a:off x="8999275" y="4518212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7142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AFC19-0429-1A4D-9474-81E97D169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dirty="0"/>
              <a:t>Business entities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0DDE7-E9E3-044C-9DB5-08D30DEF18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12" y="1622015"/>
            <a:ext cx="2180310" cy="1529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88B29-16B7-D148-B3A8-CF36A26374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2626" y="1622015"/>
            <a:ext cx="4079836" cy="1524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2F0E1F-E399-6D4F-8F92-22DE6AE618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404" y="1612333"/>
            <a:ext cx="2727268" cy="15340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307648-435D-0044-851B-34BD2CFE5AA1}"/>
              </a:ext>
            </a:extLst>
          </p:cNvPr>
          <p:cNvSpPr txBox="1"/>
          <p:nvPr/>
        </p:nvSpPr>
        <p:spPr>
          <a:xfrm>
            <a:off x="1221898" y="3388659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CRM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3F2E3-DB0E-904D-BA87-E31D9B3BA9CA}"/>
              </a:ext>
            </a:extLst>
          </p:cNvPr>
          <p:cNvSpPr txBox="1"/>
          <p:nvPr/>
        </p:nvSpPr>
        <p:spPr>
          <a:xfrm>
            <a:off x="4591769" y="3388659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Rentals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7D23B-2605-3A46-8631-9D664C24F98E}"/>
              </a:ext>
            </a:extLst>
          </p:cNvPr>
          <p:cNvSpPr txBox="1"/>
          <p:nvPr/>
        </p:nvSpPr>
        <p:spPr>
          <a:xfrm>
            <a:off x="8999275" y="3388659"/>
            <a:ext cx="1206538" cy="473336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2000" dirty="0">
                <a:solidFill>
                  <a:schemeClr val="bg1"/>
                </a:solidFill>
              </a:rPr>
              <a:t>Marketing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39331C-7CCF-B04B-8B76-E647AA3CA93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4083" y="4975917"/>
            <a:ext cx="4069285" cy="167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41204B-C436-984D-A186-EB116FE4AAA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3788" y="4975916"/>
            <a:ext cx="3880717" cy="167230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BA2F2-0B0A-814B-981E-6954E5E14F3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1825167" y="3861995"/>
            <a:ext cx="884364" cy="935916"/>
          </a:xfrm>
          <a:prstGeom prst="straightConnector1">
            <a:avLst/>
          </a:prstGeom>
          <a:ln w="381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75AFE2-9420-AD40-91AD-48CA07A85C02}"/>
              </a:ext>
            </a:extLst>
          </p:cNvPr>
          <p:cNvCxnSpPr>
            <a:stCxn id="8" idx="2"/>
          </p:cNvCxnSpPr>
          <p:nvPr/>
        </p:nvCxnSpPr>
        <p:spPr>
          <a:xfrm>
            <a:off x="5195038" y="3861995"/>
            <a:ext cx="2270769" cy="935916"/>
          </a:xfrm>
          <a:prstGeom prst="straightConnector1">
            <a:avLst/>
          </a:prstGeom>
          <a:ln w="381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C39DF2-1D59-004B-A1F6-E05D8DEADD3F}"/>
              </a:ext>
            </a:extLst>
          </p:cNvPr>
          <p:cNvCxnSpPr>
            <a:stCxn id="9" idx="2"/>
          </p:cNvCxnSpPr>
          <p:nvPr/>
        </p:nvCxnSpPr>
        <p:spPr>
          <a:xfrm flipH="1">
            <a:off x="3593895" y="3861995"/>
            <a:ext cx="6008649" cy="935916"/>
          </a:xfrm>
          <a:prstGeom prst="straightConnector1">
            <a:avLst/>
          </a:prstGeom>
          <a:ln w="38100" cap="flat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95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75316748-A068-A740-BE0E-D0D34F09B8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24065"/>
            <a:ext cx="12188825" cy="4452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93341-09EA-C842-AE17-39C2A396B8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MarkLogic Data Hub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196313-37DF-CF41-AFD9-CB2A078B284A}"/>
              </a:ext>
            </a:extLst>
          </p:cNvPr>
          <p:cNvSpPr txBox="1"/>
          <p:nvPr/>
        </p:nvSpPr>
        <p:spPr>
          <a:xfrm>
            <a:off x="-29665" y="5869235"/>
            <a:ext cx="4059936" cy="337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pPr marL="12700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Tx/>
              <a:buFont typeface="Wingdings" charset="2"/>
              <a:buNone/>
              <a:defRPr/>
            </a:pPr>
            <a:endParaRPr lang="en-US" sz="1600" b="1" dirty="0">
              <a:solidFill>
                <a:schemeClr val="bg1"/>
              </a:solidFill>
              <a:latin typeface="Helvetica Neue LT Pro 85 Heavy" panose="020B060402020202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8BEFA-5225-7348-B2D2-2EA7C847DA76}"/>
              </a:ext>
            </a:extLst>
          </p:cNvPr>
          <p:cNvSpPr txBox="1"/>
          <p:nvPr/>
        </p:nvSpPr>
        <p:spPr>
          <a:xfrm>
            <a:off x="6563640" y="5995639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8F3354-0ABF-DF4A-AFF5-3A2107712C04}"/>
              </a:ext>
            </a:extLst>
          </p:cNvPr>
          <p:cNvGrpSpPr/>
          <p:nvPr/>
        </p:nvGrpSpPr>
        <p:grpSpPr>
          <a:xfrm>
            <a:off x="7624071" y="4289242"/>
            <a:ext cx="2245639" cy="2035294"/>
            <a:chOff x="7065434" y="4049626"/>
            <a:chExt cx="2245639" cy="20352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4B37834-855C-3F45-8EDF-1AD12D8E91FC}"/>
                </a:ext>
              </a:extLst>
            </p:cNvPr>
            <p:cNvSpPr txBox="1"/>
            <p:nvPr/>
          </p:nvSpPr>
          <p:spPr>
            <a:xfrm>
              <a:off x="7065434" y="5692552"/>
              <a:ext cx="2245639" cy="39236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342900" lvl="0" indent="-342900" algn="ctr" defTabSz="914400">
                <a:buClr>
                  <a:schemeClr val="tx2"/>
                </a:buClr>
                <a:defRPr/>
              </a:pPr>
              <a:r>
                <a:rPr lang="en-US" sz="1600" dirty="0">
                  <a:solidFill>
                    <a:schemeClr val="accent4"/>
                  </a:solidFill>
                </a:rPr>
                <a:t>ADVANCED SECURITY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116D3C-7E84-A544-8962-8E51FF1B4704}"/>
                </a:ext>
              </a:extLst>
            </p:cNvPr>
            <p:cNvGrpSpPr/>
            <p:nvPr/>
          </p:nvGrpSpPr>
          <p:grpSpPr>
            <a:xfrm>
              <a:off x="8096813" y="4049626"/>
              <a:ext cx="192024" cy="1539306"/>
              <a:chOff x="8079584" y="4049626"/>
              <a:chExt cx="192024" cy="1539306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C940A40-483F-2042-AC9D-8B5FFBC8542E}"/>
                  </a:ext>
                </a:extLst>
              </p:cNvPr>
              <p:cNvCxnSpPr>
                <a:cxnSpLocks/>
                <a:endCxn id="22" idx="4"/>
              </p:cNvCxnSpPr>
              <p:nvPr/>
            </p:nvCxnSpPr>
            <p:spPr>
              <a:xfrm flipV="1">
                <a:off x="8171024" y="4241650"/>
                <a:ext cx="4572" cy="1347282"/>
              </a:xfrm>
              <a:prstGeom prst="line">
                <a:avLst/>
              </a:prstGeom>
              <a:ln w="15875" cap="flat">
                <a:gradFill>
                  <a:gsLst>
                    <a:gs pos="5000">
                      <a:schemeClr val="accent4">
                        <a:lumMod val="50000"/>
                      </a:schemeClr>
                    </a:gs>
                    <a:gs pos="30000">
                      <a:schemeClr val="accent4"/>
                    </a:gs>
                  </a:gsLst>
                  <a:lin ang="21000000" scaled="0"/>
                </a:gradFill>
                <a:tailEnd type="non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AB08184-5ACB-B04F-882D-C8ECBBA62C1E}"/>
                  </a:ext>
                </a:extLst>
              </p:cNvPr>
              <p:cNvSpPr/>
              <p:nvPr/>
            </p:nvSpPr>
            <p:spPr>
              <a:xfrm>
                <a:off x="8079584" y="4049626"/>
                <a:ext cx="192024" cy="192024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EDA522-81B0-EE4E-8A6A-F8AFEE0F9387}"/>
              </a:ext>
            </a:extLst>
          </p:cNvPr>
          <p:cNvGrpSpPr/>
          <p:nvPr/>
        </p:nvGrpSpPr>
        <p:grpSpPr>
          <a:xfrm>
            <a:off x="5930625" y="3376520"/>
            <a:ext cx="1872029" cy="3274019"/>
            <a:chOff x="5341091" y="3329057"/>
            <a:chExt cx="1872029" cy="327401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9AB322-5F0E-D54E-965A-62F43A015CE6}"/>
                </a:ext>
              </a:extLst>
            </p:cNvPr>
            <p:cNvSpPr txBox="1"/>
            <p:nvPr/>
          </p:nvSpPr>
          <p:spPr>
            <a:xfrm>
              <a:off x="5341091" y="6241187"/>
              <a:ext cx="1872029" cy="3618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12700" lvl="0" algn="ctr" defTabSz="914400">
                <a:buClr>
                  <a:schemeClr val="tx2"/>
                </a:buClr>
                <a:defRPr/>
              </a:pPr>
              <a:r>
                <a:rPr lang="en-US" sz="1600" dirty="0">
                  <a:solidFill>
                    <a:schemeClr val="accent4"/>
                  </a:solidFill>
                </a:rPr>
                <a:t>SMART CURATION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F0D3BC-948F-CF43-8D18-2F5A2638B209}"/>
                </a:ext>
              </a:extLst>
            </p:cNvPr>
            <p:cNvGrpSpPr/>
            <p:nvPr/>
          </p:nvGrpSpPr>
          <p:grpSpPr>
            <a:xfrm>
              <a:off x="6185665" y="3329057"/>
              <a:ext cx="192024" cy="2834574"/>
              <a:chOff x="6205930" y="3329057"/>
              <a:chExt cx="192024" cy="2834574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579C1C-3142-C045-B7E7-CCC8575B8D71}"/>
                  </a:ext>
                </a:extLst>
              </p:cNvPr>
              <p:cNvCxnSpPr>
                <a:cxnSpLocks/>
                <a:endCxn id="27" idx="4"/>
              </p:cNvCxnSpPr>
              <p:nvPr/>
            </p:nvCxnSpPr>
            <p:spPr>
              <a:xfrm flipV="1">
                <a:off x="6297370" y="3521081"/>
                <a:ext cx="4572" cy="2642550"/>
              </a:xfrm>
              <a:prstGeom prst="line">
                <a:avLst/>
              </a:prstGeom>
              <a:ln w="15875" cap="flat">
                <a:gradFill>
                  <a:gsLst>
                    <a:gs pos="4000">
                      <a:schemeClr val="accent4">
                        <a:lumMod val="50000"/>
                      </a:schemeClr>
                    </a:gs>
                    <a:gs pos="30000">
                      <a:schemeClr val="accent4"/>
                    </a:gs>
                  </a:gsLst>
                  <a:lin ang="21000000" scaled="0"/>
                </a:gradFill>
                <a:tailEnd type="non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2AC2F44-821F-FE41-AA54-7CE0929F5179}"/>
                  </a:ext>
                </a:extLst>
              </p:cNvPr>
              <p:cNvSpPr/>
              <p:nvPr/>
            </p:nvSpPr>
            <p:spPr>
              <a:xfrm>
                <a:off x="6205930" y="3329057"/>
                <a:ext cx="192024" cy="192024"/>
              </a:xfrm>
              <a:prstGeom prst="ellipse">
                <a:avLst/>
              </a:prstGeom>
              <a:solidFill>
                <a:srgbClr val="00D3AB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FB39C6-3A10-A049-933C-73AAFF775AAF}"/>
              </a:ext>
            </a:extLst>
          </p:cNvPr>
          <p:cNvGrpSpPr/>
          <p:nvPr/>
        </p:nvGrpSpPr>
        <p:grpSpPr>
          <a:xfrm>
            <a:off x="3130293" y="4454529"/>
            <a:ext cx="1872029" cy="1836757"/>
            <a:chOff x="3564375" y="4214913"/>
            <a:chExt cx="1872029" cy="183675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5DCA28-CF1D-714B-807D-06B2E3FF3112}"/>
                </a:ext>
              </a:extLst>
            </p:cNvPr>
            <p:cNvSpPr txBox="1"/>
            <p:nvPr/>
          </p:nvSpPr>
          <p:spPr>
            <a:xfrm>
              <a:off x="3564375" y="5689781"/>
              <a:ext cx="1872029" cy="36188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342900" lvl="0" indent="-342900" algn="ctr" defTabSz="914400">
                <a:buClr>
                  <a:schemeClr val="tx2"/>
                </a:buClr>
                <a:defRPr/>
              </a:pPr>
              <a:r>
                <a:rPr lang="en-US" sz="1500" dirty="0">
                  <a:solidFill>
                    <a:schemeClr val="accent4"/>
                  </a:solidFill>
                </a:rPr>
                <a:t>UNIFIED PLATFORM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CD53C5-4446-1D4F-8592-EB0E0C8DBEF9}"/>
                </a:ext>
              </a:extLst>
            </p:cNvPr>
            <p:cNvGrpSpPr/>
            <p:nvPr/>
          </p:nvGrpSpPr>
          <p:grpSpPr>
            <a:xfrm>
              <a:off x="4408949" y="4214913"/>
              <a:ext cx="192024" cy="1405944"/>
              <a:chOff x="4408122" y="4214913"/>
              <a:chExt cx="192024" cy="1405944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10F7776-AF09-C94E-8496-1FAA210E4897}"/>
                  </a:ext>
                </a:extLst>
              </p:cNvPr>
              <p:cNvCxnSpPr>
                <a:cxnSpLocks/>
                <a:endCxn id="32" idx="4"/>
              </p:cNvCxnSpPr>
              <p:nvPr/>
            </p:nvCxnSpPr>
            <p:spPr>
              <a:xfrm flipV="1">
                <a:off x="4499562" y="4406937"/>
                <a:ext cx="4572" cy="1213920"/>
              </a:xfrm>
              <a:prstGeom prst="line">
                <a:avLst/>
              </a:prstGeom>
              <a:ln w="15875" cap="flat">
                <a:gradFill>
                  <a:gsLst>
                    <a:gs pos="4000">
                      <a:schemeClr val="accent4">
                        <a:lumMod val="50000"/>
                      </a:schemeClr>
                    </a:gs>
                    <a:gs pos="30000">
                      <a:schemeClr val="accent4"/>
                    </a:gs>
                  </a:gsLst>
                  <a:lin ang="21000000" scaled="0"/>
                </a:gradFill>
                <a:tailEnd type="non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EF74253-7600-6E43-907F-EEFFC7409A3B}"/>
                  </a:ext>
                </a:extLst>
              </p:cNvPr>
              <p:cNvSpPr/>
              <p:nvPr/>
            </p:nvSpPr>
            <p:spPr>
              <a:xfrm>
                <a:off x="4408122" y="4214913"/>
                <a:ext cx="192024" cy="192024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37ED8-5A09-454E-A5CA-D37D06AE5079}"/>
              </a:ext>
            </a:extLst>
          </p:cNvPr>
          <p:cNvGrpSpPr/>
          <p:nvPr/>
        </p:nvGrpSpPr>
        <p:grpSpPr>
          <a:xfrm>
            <a:off x="992954" y="4010025"/>
            <a:ext cx="1587819" cy="2592455"/>
            <a:chOff x="1878005" y="3962562"/>
            <a:chExt cx="1587819" cy="25924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A216E20-9A7C-2E49-82F2-55BCB03939D2}"/>
                </a:ext>
              </a:extLst>
            </p:cNvPr>
            <p:cNvSpPr txBox="1"/>
            <p:nvPr/>
          </p:nvSpPr>
          <p:spPr>
            <a:xfrm>
              <a:off x="1878005" y="6235646"/>
              <a:ext cx="1587819" cy="31937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342900" marR="0" lvl="0" indent="-34290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SzTx/>
                <a:buFont typeface="Wingdings" charset="2"/>
                <a:buNone/>
                <a:tabLst/>
                <a:defRPr/>
              </a:pPr>
              <a:r>
                <a:rPr lang="en-US" sz="1500" dirty="0">
                  <a:solidFill>
                    <a:schemeClr val="accent4"/>
                  </a:solidFill>
                </a:rPr>
                <a:t>LOAD DATA </a:t>
              </a:r>
              <a:r>
                <a:rPr lang="en-US" sz="1500" i="1" dirty="0">
                  <a:solidFill>
                    <a:schemeClr val="accent4"/>
                  </a:solidFill>
                </a:rPr>
                <a:t>AS IS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6B51B09-03D7-244F-AECB-9C512BBFC737}"/>
                </a:ext>
              </a:extLst>
            </p:cNvPr>
            <p:cNvGrpSpPr/>
            <p:nvPr/>
          </p:nvGrpSpPr>
          <p:grpSpPr>
            <a:xfrm>
              <a:off x="2580474" y="3962562"/>
              <a:ext cx="192024" cy="2181296"/>
              <a:chOff x="2583943" y="3962562"/>
              <a:chExt cx="192024" cy="218129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D440360-D102-F64F-B88C-20B224908D95}"/>
                  </a:ext>
                </a:extLst>
              </p:cNvPr>
              <p:cNvCxnSpPr>
                <a:cxnSpLocks/>
                <a:endCxn id="37" idx="4"/>
              </p:cNvCxnSpPr>
              <p:nvPr/>
            </p:nvCxnSpPr>
            <p:spPr>
              <a:xfrm flipV="1">
                <a:off x="2675383" y="4154586"/>
                <a:ext cx="4572" cy="1989272"/>
              </a:xfrm>
              <a:prstGeom prst="line">
                <a:avLst/>
              </a:prstGeom>
              <a:ln w="15875" cap="flat">
                <a:gradFill>
                  <a:gsLst>
                    <a:gs pos="5000">
                      <a:schemeClr val="accent4">
                        <a:lumMod val="50000"/>
                      </a:schemeClr>
                    </a:gs>
                    <a:gs pos="30000">
                      <a:schemeClr val="accent4"/>
                    </a:gs>
                  </a:gsLst>
                  <a:lin ang="21000000" scaled="0"/>
                </a:gradFill>
                <a:tailEnd type="non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78EDB36-1801-1F40-8319-AFA4B070B677}"/>
                  </a:ext>
                </a:extLst>
              </p:cNvPr>
              <p:cNvSpPr/>
              <p:nvPr/>
            </p:nvSpPr>
            <p:spPr>
              <a:xfrm>
                <a:off x="2583943" y="3962562"/>
                <a:ext cx="192024" cy="192024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042CB52-574D-8242-809A-94A1093EFA1E}"/>
              </a:ext>
            </a:extLst>
          </p:cNvPr>
          <p:cNvGrpSpPr/>
          <p:nvPr/>
        </p:nvGrpSpPr>
        <p:grpSpPr>
          <a:xfrm>
            <a:off x="9091665" y="2994409"/>
            <a:ext cx="2396432" cy="3703234"/>
            <a:chOff x="9091665" y="2994409"/>
            <a:chExt cx="2396432" cy="370323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19A3868-0DB3-4541-A0FF-A448C5D53F68}"/>
                </a:ext>
              </a:extLst>
            </p:cNvPr>
            <p:cNvSpPr txBox="1"/>
            <p:nvPr/>
          </p:nvSpPr>
          <p:spPr>
            <a:xfrm>
              <a:off x="9091665" y="6291421"/>
              <a:ext cx="2396432" cy="40622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marL="342900" lvl="0" indent="-342900" algn="ctr" defTabSz="914400">
                <a:buClr>
                  <a:schemeClr val="tx2"/>
                </a:buClr>
                <a:defRPr/>
              </a:pPr>
              <a:r>
                <a:rPr lang="en-US" sz="1600" dirty="0">
                  <a:solidFill>
                    <a:schemeClr val="accent4"/>
                  </a:solidFill>
                </a:rPr>
                <a:t>SIMPLE DEVELOPMENT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3375D2D-60EE-5E46-8549-6937D0DD99F8}"/>
                </a:ext>
              </a:extLst>
            </p:cNvPr>
            <p:cNvGrpSpPr/>
            <p:nvPr/>
          </p:nvGrpSpPr>
          <p:grpSpPr>
            <a:xfrm>
              <a:off x="11047483" y="2994409"/>
              <a:ext cx="192024" cy="3191256"/>
              <a:chOff x="9661770" y="2946946"/>
              <a:chExt cx="192024" cy="3191256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DD8EE72-492C-CC47-9C41-524C0F00328B}"/>
                  </a:ext>
                </a:extLst>
              </p:cNvPr>
              <p:cNvCxnSpPr>
                <a:cxnSpLocks/>
                <a:endCxn id="47" idx="4"/>
              </p:cNvCxnSpPr>
              <p:nvPr/>
            </p:nvCxnSpPr>
            <p:spPr>
              <a:xfrm flipV="1">
                <a:off x="9753210" y="3138970"/>
                <a:ext cx="4572" cy="2999232"/>
              </a:xfrm>
              <a:prstGeom prst="line">
                <a:avLst/>
              </a:prstGeom>
              <a:ln w="15875" cap="flat">
                <a:gradFill>
                  <a:gsLst>
                    <a:gs pos="5000">
                      <a:schemeClr val="accent4">
                        <a:lumMod val="50000"/>
                      </a:schemeClr>
                    </a:gs>
                    <a:gs pos="30000">
                      <a:schemeClr val="accent4"/>
                    </a:gs>
                  </a:gsLst>
                  <a:lin ang="21000000" scaled="0"/>
                </a:gradFill>
                <a:tailEnd type="non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8DD8338-FC90-A14E-B60A-8E15714B7C00}"/>
                  </a:ext>
                </a:extLst>
              </p:cNvPr>
              <p:cNvSpPr/>
              <p:nvPr/>
            </p:nvSpPr>
            <p:spPr>
              <a:xfrm>
                <a:off x="9661770" y="2946946"/>
                <a:ext cx="192024" cy="192024"/>
              </a:xfrm>
              <a:prstGeom prst="ellipse">
                <a:avLst/>
              </a:prstGeom>
              <a:solidFill>
                <a:schemeClr val="accent4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C471AF70-4050-424B-8FB2-61CA09EEA7CE}"/>
              </a:ext>
            </a:extLst>
          </p:cNvPr>
          <p:cNvSpPr/>
          <p:nvPr/>
        </p:nvSpPr>
        <p:spPr>
          <a:xfrm rot="10800000">
            <a:off x="1319719" y="2359962"/>
            <a:ext cx="9221811" cy="3019927"/>
          </a:xfrm>
          <a:prstGeom prst="notchedRightArrow">
            <a:avLst/>
          </a:prstGeom>
          <a:gradFill flip="none" rotWithShape="1">
            <a:gsLst>
              <a:gs pos="0">
                <a:schemeClr val="accent4">
                  <a:tint val="95000"/>
                  <a:shade val="70000"/>
                  <a:satMod val="150000"/>
                  <a:alpha val="55000"/>
                </a:schemeClr>
              </a:gs>
              <a:gs pos="100000">
                <a:schemeClr val="accent4">
                  <a:tint val="100000"/>
                  <a:shade val="100000"/>
                  <a:satMod val="150000"/>
                </a:schemeClr>
              </a:gs>
            </a:gsLst>
            <a:lin ang="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182880" tIns="182880" rIns="182880" bIns="182880" rtlCol="0" anchor="ctr" anchorCtr="0"/>
          <a:lstStyle/>
          <a:p>
            <a:pPr algn="ctr"/>
            <a:endParaRPr lang="en-NL" sz="4400" b="1" dirty="0">
              <a:solidFill>
                <a:schemeClr val="bg1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51D46-17F8-B142-ABCE-0AD9B99002BC}"/>
              </a:ext>
            </a:extLst>
          </p:cNvPr>
          <p:cNvSpPr txBox="1"/>
          <p:nvPr/>
        </p:nvSpPr>
        <p:spPr>
          <a:xfrm>
            <a:off x="1917113" y="3384748"/>
            <a:ext cx="7491256" cy="97035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marL="77724" algn="ct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en-NL" sz="3600" b="1" dirty="0">
                <a:solidFill>
                  <a:schemeClr val="bg1"/>
                </a:solidFill>
              </a:rPr>
              <a:t>WORK FROM BUSINESS VALUE </a:t>
            </a:r>
            <a:br>
              <a:rPr lang="en-NL" sz="3600" b="1" dirty="0">
                <a:solidFill>
                  <a:schemeClr val="bg1"/>
                </a:solidFill>
              </a:rPr>
            </a:br>
            <a:r>
              <a:rPr lang="en-NL" sz="3600" b="1" dirty="0">
                <a:solidFill>
                  <a:schemeClr val="bg1"/>
                </a:solidFill>
              </a:rPr>
              <a:t>BACK TO SOURCE SYSTEMS</a:t>
            </a:r>
          </a:p>
        </p:txBody>
      </p:sp>
    </p:spTree>
    <p:extLst>
      <p:ext uri="{BB962C8B-B14F-4D97-AF65-F5344CB8AC3E}">
        <p14:creationId xmlns:p14="http://schemas.microsoft.com/office/powerpoint/2010/main" val="9686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90" y="1266591"/>
            <a:ext cx="11113725" cy="4987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C491E8-D178-5941-A3DB-75842C15BB8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64175" y="603250"/>
            <a:ext cx="11087100" cy="585788"/>
          </a:xfrm>
        </p:spPr>
        <p:txBody>
          <a:bodyPr/>
          <a:lstStyle/>
          <a:p>
            <a:pPr algn="ctr"/>
            <a:r>
              <a:rPr lang="en-US" dirty="0"/>
              <a:t>Data Hub = 10-12x Faster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100D74-76A0-DF47-9C72-5A5FA7F0DC3A}"/>
              </a:ext>
            </a:extLst>
          </p:cNvPr>
          <p:cNvCxnSpPr/>
          <p:nvPr/>
        </p:nvCxnSpPr>
        <p:spPr>
          <a:xfrm>
            <a:off x="548096" y="1266593"/>
            <a:ext cx="11106299" cy="0"/>
          </a:xfrm>
          <a:prstGeom prst="line">
            <a:avLst/>
          </a:prstGeom>
          <a:ln w="12700" cap="flat" cmpd="sng">
            <a:solidFill>
              <a:schemeClr val="tx1">
                <a:lumMod val="75000"/>
                <a:lumOff val="25000"/>
              </a:schemeClr>
            </a:solidFill>
            <a:tailEnd type="non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BA9AFF0-E190-4040-B460-78185F5014CA}"/>
              </a:ext>
            </a:extLst>
          </p:cNvPr>
          <p:cNvSpPr txBox="1"/>
          <p:nvPr/>
        </p:nvSpPr>
        <p:spPr>
          <a:xfrm>
            <a:off x="6563640" y="6030364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EF6FC-2AF7-C94A-BDB3-CCE5E99681CE}"/>
              </a:ext>
            </a:extLst>
          </p:cNvPr>
          <p:cNvSpPr txBox="1"/>
          <p:nvPr/>
        </p:nvSpPr>
        <p:spPr>
          <a:xfrm>
            <a:off x="7919769" y="1832815"/>
            <a:ext cx="3722145" cy="462578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nl-NL" sz="3200" i="1" dirty="0" err="1">
                <a:solidFill>
                  <a:schemeClr val="accent4"/>
                </a:solidFill>
              </a:rPr>
              <a:t>Purpose</a:t>
            </a:r>
            <a:r>
              <a:rPr lang="nl-NL" sz="2800" i="1" dirty="0">
                <a:solidFill>
                  <a:schemeClr val="accent4"/>
                </a:solidFill>
              </a:rPr>
              <a:t> built solution</a:t>
            </a:r>
            <a:br>
              <a:rPr lang="nl-NL" sz="2800" i="1" dirty="0">
                <a:solidFill>
                  <a:schemeClr val="bg1"/>
                </a:solidFill>
              </a:rPr>
            </a:br>
            <a:r>
              <a:rPr lang="nl-NL" sz="1400" i="1" dirty="0">
                <a:solidFill>
                  <a:schemeClr val="bg1"/>
                </a:solidFill>
              </a:rPr>
              <a:t>MarkLogic Data Hub</a:t>
            </a:r>
            <a:endParaRPr lang="nl-NL" sz="2800" i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7B1FE-0270-B54B-81B8-F3478AD016D4}"/>
              </a:ext>
            </a:extLst>
          </p:cNvPr>
          <p:cNvSpPr txBox="1"/>
          <p:nvPr/>
        </p:nvSpPr>
        <p:spPr>
          <a:xfrm>
            <a:off x="7919768" y="2937056"/>
            <a:ext cx="3722145" cy="462578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77724" algn="r">
              <a:spcBef>
                <a:spcPts val="1000"/>
              </a:spcBef>
              <a:spcAft>
                <a:spcPts val="1000"/>
              </a:spcAft>
              <a:buClr>
                <a:schemeClr val="bg1"/>
              </a:buClr>
            </a:pPr>
            <a:r>
              <a:rPr lang="nl-NL" sz="3200" i="1" dirty="0">
                <a:solidFill>
                  <a:schemeClr val="accent4"/>
                </a:solidFill>
              </a:rPr>
              <a:t>Best of breed </a:t>
            </a:r>
            <a:r>
              <a:rPr lang="nl-NL" sz="3200" i="1" dirty="0" err="1">
                <a:solidFill>
                  <a:schemeClr val="accent4"/>
                </a:solidFill>
              </a:rPr>
              <a:t>integration</a:t>
            </a:r>
            <a:br>
              <a:rPr lang="nl-NL" sz="3200" i="1" dirty="0">
                <a:solidFill>
                  <a:schemeClr val="bg1"/>
                </a:solidFill>
              </a:rPr>
            </a:br>
            <a:r>
              <a:rPr lang="nl-NL" sz="1400" i="1" dirty="0">
                <a:solidFill>
                  <a:schemeClr val="bg1"/>
                </a:solidFill>
              </a:rPr>
              <a:t>database, </a:t>
            </a:r>
            <a:r>
              <a:rPr lang="nl-NL" sz="1400" i="1" dirty="0" err="1">
                <a:solidFill>
                  <a:schemeClr val="bg1"/>
                </a:solidFill>
              </a:rPr>
              <a:t>indexer</a:t>
            </a:r>
            <a:r>
              <a:rPr lang="nl-NL" sz="1400" i="1" dirty="0">
                <a:solidFill>
                  <a:schemeClr val="bg1"/>
                </a:solidFill>
              </a:rPr>
              <a:t>, ETL, security, </a:t>
            </a:r>
            <a:r>
              <a:rPr lang="nl-NL" sz="1400" i="1" dirty="0" err="1">
                <a:solidFill>
                  <a:schemeClr val="bg1"/>
                </a:solidFill>
              </a:rPr>
              <a:t>catalog</a:t>
            </a:r>
            <a:r>
              <a:rPr lang="nl-NL" sz="1400" i="1" dirty="0">
                <a:solidFill>
                  <a:schemeClr val="bg1"/>
                </a:solidFill>
              </a:rPr>
              <a:t>, </a:t>
            </a:r>
            <a:r>
              <a:rPr lang="nl-NL" sz="1400" i="1" dirty="0" err="1">
                <a:solidFill>
                  <a:schemeClr val="bg1"/>
                </a:solidFill>
              </a:rPr>
              <a:t>lineage</a:t>
            </a:r>
            <a:r>
              <a:rPr lang="nl-NL" sz="1400" i="1" dirty="0">
                <a:solidFill>
                  <a:schemeClr val="bg1"/>
                </a:solidFill>
              </a:rPr>
              <a:t>, </a:t>
            </a:r>
            <a:r>
              <a:rPr lang="nl-NL" sz="1400" i="1" dirty="0" err="1">
                <a:solidFill>
                  <a:schemeClr val="bg1"/>
                </a:solidFill>
              </a:rPr>
              <a:t>provenance</a:t>
            </a:r>
            <a:endParaRPr lang="nl-NL" sz="32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2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Traceability allowing for Accountability</a:t>
            </a:r>
            <a:br>
              <a:rPr lang="en-US" dirty="0"/>
            </a:br>
            <a:br>
              <a:rPr lang="en-US" dirty="0"/>
            </a:br>
            <a:r>
              <a:rPr lang="en-US" sz="1400" dirty="0"/>
              <a:t>Michel de Ru, Senior Principal Solution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44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402292-4F4E-BE4E-A783-CBBA391B0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Traceability By Default?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0F311-5DFC-9C4F-9653-E962494BBF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1800" b="1" i="1" dirty="0"/>
              <a:t>REGULATORY CONTEXT</a:t>
            </a:r>
            <a:endParaRPr lang="en-US" sz="1800" dirty="0"/>
          </a:p>
          <a:p>
            <a:r>
              <a:rPr lang="en-US" sz="1800" dirty="0"/>
              <a:t>Financial services companies operate in a heavily-regulated marketplace </a:t>
            </a:r>
          </a:p>
          <a:p>
            <a:r>
              <a:rPr lang="en-US" sz="1800" dirty="0"/>
              <a:t>Governments, regulators and industry bodies are currently demanding greater levels of transparency, accountability and compliance from financial institutions</a:t>
            </a:r>
          </a:p>
          <a:p>
            <a:pPr marL="114300" indent="0">
              <a:buNone/>
            </a:pPr>
            <a:r>
              <a:rPr lang="en-US" sz="1800" b="1" i="1" dirty="0"/>
              <a:t>COMPLIANCE COST</a:t>
            </a:r>
            <a:endParaRPr lang="en-US" sz="1800" dirty="0"/>
          </a:p>
          <a:p>
            <a:r>
              <a:rPr lang="en-US" sz="1800" dirty="0"/>
              <a:t>Falling short of your compliance requirements can lead to fines, penalties and legal actions. Even </a:t>
            </a:r>
            <a:r>
              <a:rPr lang="en-US" sz="1800" b="1" i="1" dirty="0"/>
              <a:t>going</a:t>
            </a:r>
            <a:r>
              <a:rPr lang="en-US" sz="1800" dirty="0"/>
              <a:t> through an audit costs significant time and money</a:t>
            </a:r>
          </a:p>
          <a:p>
            <a:pPr marL="114300" indent="0">
              <a:buNone/>
            </a:pPr>
            <a:r>
              <a:rPr lang="en-US" sz="1800" b="1" i="1" dirty="0"/>
              <a:t>FUNCTIONALITY COST</a:t>
            </a:r>
            <a:endParaRPr lang="en-US" sz="1800" dirty="0"/>
          </a:p>
          <a:p>
            <a:r>
              <a:rPr lang="en-US" sz="1800" dirty="0"/>
              <a:t>Higher compliance standards can also translate into greater software functionality and ultimately, more work for your team</a:t>
            </a:r>
          </a:p>
        </p:txBody>
      </p:sp>
    </p:spTree>
    <p:extLst>
      <p:ext uri="{BB962C8B-B14F-4D97-AF65-F5344CB8AC3E}">
        <p14:creationId xmlns:p14="http://schemas.microsoft.com/office/powerpoint/2010/main" val="50138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0B29-DE9B-984D-8F14-3C30EC35A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TRIM regulation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0C1FE7-A075-4042-9E47-F77A8B4648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256" y="1850341"/>
            <a:ext cx="6520422" cy="47182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92ED9F-EF3E-1A4E-B539-F9F5328BE73D}"/>
              </a:ext>
            </a:extLst>
          </p:cNvPr>
          <p:cNvSpPr txBox="1"/>
          <p:nvPr/>
        </p:nvSpPr>
        <p:spPr>
          <a:xfrm>
            <a:off x="8194876" y="310201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t" anchorCtr="0">
            <a:no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9A7EA-48AD-6B4A-B0AF-483C79B19D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3272420"/>
            <a:ext cx="2811201" cy="93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2A0DA3-31EA-B542-ADA4-D0526AD581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1881164"/>
            <a:ext cx="2811200" cy="12743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71F1DF-B50F-4E42-A21F-C7B7C2493D8D}"/>
              </a:ext>
            </a:extLst>
          </p:cNvPr>
          <p:cNvSpPr/>
          <p:nvPr/>
        </p:nvSpPr>
        <p:spPr>
          <a:xfrm>
            <a:off x="1099595" y="4317357"/>
            <a:ext cx="5613721" cy="208344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3305A8-76B2-A640-BB4C-5BFCD1E53BD7}"/>
              </a:ext>
            </a:extLst>
          </p:cNvPr>
          <p:cNvSpPr/>
          <p:nvPr/>
        </p:nvSpPr>
        <p:spPr>
          <a:xfrm>
            <a:off x="1099594" y="4552962"/>
            <a:ext cx="5613721" cy="208344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DFC5AB-7C5A-F84C-ADD7-54E4B5539F3F}"/>
              </a:ext>
            </a:extLst>
          </p:cNvPr>
          <p:cNvSpPr/>
          <p:nvPr/>
        </p:nvSpPr>
        <p:spPr>
          <a:xfrm>
            <a:off x="1099594" y="4788567"/>
            <a:ext cx="5613721" cy="208344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B7B5E1-4DF9-9D4C-BB71-8AD9C7E6CF3F}"/>
              </a:ext>
            </a:extLst>
          </p:cNvPr>
          <p:cNvSpPr/>
          <p:nvPr/>
        </p:nvSpPr>
        <p:spPr>
          <a:xfrm>
            <a:off x="1099595" y="5024172"/>
            <a:ext cx="2662178" cy="208344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1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85D29-191E-3E4E-B24C-376509A2A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TRIM regulation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60346B-46A8-AD44-931B-0B5476DC20A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56" y="1778804"/>
            <a:ext cx="7175500" cy="4940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A3D251-8235-584A-B009-F3B6C853F2C9}"/>
              </a:ext>
            </a:extLst>
          </p:cNvPr>
          <p:cNvSpPr/>
          <p:nvPr/>
        </p:nvSpPr>
        <p:spPr>
          <a:xfrm>
            <a:off x="1620457" y="2347309"/>
            <a:ext cx="3264060" cy="187547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C44671-BF37-194B-A6E2-2AE21F69F517}"/>
              </a:ext>
            </a:extLst>
          </p:cNvPr>
          <p:cNvSpPr/>
          <p:nvPr/>
        </p:nvSpPr>
        <p:spPr>
          <a:xfrm>
            <a:off x="2015925" y="3159466"/>
            <a:ext cx="2521351" cy="174044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CDB965-D7C0-B34C-8A9E-B64D8B67203B}"/>
              </a:ext>
            </a:extLst>
          </p:cNvPr>
          <p:cNvSpPr/>
          <p:nvPr/>
        </p:nvSpPr>
        <p:spPr>
          <a:xfrm>
            <a:off x="1991811" y="3561965"/>
            <a:ext cx="5358113" cy="199806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7CF5E-4CC0-E841-80CC-B591FCEBF4F4}"/>
              </a:ext>
            </a:extLst>
          </p:cNvPr>
          <p:cNvSpPr/>
          <p:nvPr/>
        </p:nvSpPr>
        <p:spPr>
          <a:xfrm>
            <a:off x="2015925" y="3790566"/>
            <a:ext cx="2417179" cy="199660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EB88E7-D89C-F440-90AC-8C5C5ED62FD7}"/>
              </a:ext>
            </a:extLst>
          </p:cNvPr>
          <p:cNvSpPr/>
          <p:nvPr/>
        </p:nvSpPr>
        <p:spPr>
          <a:xfrm>
            <a:off x="2015925" y="4189607"/>
            <a:ext cx="5692831" cy="194162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4C6D8-2F34-254A-B562-68B44397F600}"/>
              </a:ext>
            </a:extLst>
          </p:cNvPr>
          <p:cNvSpPr/>
          <p:nvPr/>
        </p:nvSpPr>
        <p:spPr>
          <a:xfrm>
            <a:off x="2363166" y="4418062"/>
            <a:ext cx="5195102" cy="223385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02D1C1-5FF8-3A41-A039-CB5D301DBE50}"/>
              </a:ext>
            </a:extLst>
          </p:cNvPr>
          <p:cNvSpPr/>
          <p:nvPr/>
        </p:nvSpPr>
        <p:spPr>
          <a:xfrm>
            <a:off x="2363166" y="4687315"/>
            <a:ext cx="5195102" cy="223385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8509B2-4113-3946-8773-94EF9A12F901}"/>
              </a:ext>
            </a:extLst>
          </p:cNvPr>
          <p:cNvSpPr/>
          <p:nvPr/>
        </p:nvSpPr>
        <p:spPr>
          <a:xfrm>
            <a:off x="2363166" y="4934084"/>
            <a:ext cx="680976" cy="205075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C20FE3-D6AD-A342-8E95-45EAC2A0058B}"/>
              </a:ext>
            </a:extLst>
          </p:cNvPr>
          <p:cNvSpPr/>
          <p:nvPr/>
        </p:nvSpPr>
        <p:spPr>
          <a:xfrm>
            <a:off x="1991811" y="5294921"/>
            <a:ext cx="5692831" cy="194162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``````````````````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915FBA-A2FE-924E-B0EF-55662076C7A9}"/>
              </a:ext>
            </a:extLst>
          </p:cNvPr>
          <p:cNvSpPr/>
          <p:nvPr/>
        </p:nvSpPr>
        <p:spPr>
          <a:xfrm>
            <a:off x="2339052" y="5523376"/>
            <a:ext cx="5195102" cy="223385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34A74E-5862-4648-9BC3-B96E9B0128DC}"/>
              </a:ext>
            </a:extLst>
          </p:cNvPr>
          <p:cNvSpPr/>
          <p:nvPr/>
        </p:nvSpPr>
        <p:spPr>
          <a:xfrm>
            <a:off x="2339052" y="5792630"/>
            <a:ext cx="4675206" cy="214632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8AADC64-BDEB-CC40-9A6C-BCC65A40B429}"/>
              </a:ext>
            </a:extLst>
          </p:cNvPr>
          <p:cNvSpPr/>
          <p:nvPr/>
        </p:nvSpPr>
        <p:spPr>
          <a:xfrm>
            <a:off x="1991810" y="6206073"/>
            <a:ext cx="5692831" cy="194162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``````````````````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072FD17-E381-E544-9246-764251D74FAE}"/>
              </a:ext>
            </a:extLst>
          </p:cNvPr>
          <p:cNvSpPr/>
          <p:nvPr/>
        </p:nvSpPr>
        <p:spPr>
          <a:xfrm>
            <a:off x="2339052" y="6434426"/>
            <a:ext cx="680976" cy="205075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DBD41EF-482A-FB40-9B32-BFBB58C2FF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3272420"/>
            <a:ext cx="2811201" cy="9370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A0CFC3-E350-3147-94F7-507756FFD4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1881164"/>
            <a:ext cx="2811200" cy="12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0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F48F9-B3D5-A442-9E92-4015996A24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TRIM regulation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302AF-F688-464B-84A0-97E14B4AC2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56" y="2350786"/>
            <a:ext cx="6324600" cy="138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9698F-458C-A948-BE67-4A50ECE532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256" y="1868186"/>
            <a:ext cx="6324600" cy="482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0C36F3-AE4D-1445-99DF-FE3E5EADEC49}"/>
              </a:ext>
            </a:extLst>
          </p:cNvPr>
          <p:cNvSpPr/>
          <p:nvPr/>
        </p:nvSpPr>
        <p:spPr>
          <a:xfrm>
            <a:off x="5164239" y="2928394"/>
            <a:ext cx="1583801" cy="158441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A976C-D7E5-BF4B-BB65-0284FD84AD3C}"/>
              </a:ext>
            </a:extLst>
          </p:cNvPr>
          <p:cNvSpPr/>
          <p:nvPr/>
        </p:nvSpPr>
        <p:spPr>
          <a:xfrm>
            <a:off x="964559" y="3150243"/>
            <a:ext cx="5783482" cy="217989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78F300-0A58-1D42-BA55-DF415765B63B}"/>
              </a:ext>
            </a:extLst>
          </p:cNvPr>
          <p:cNvSpPr/>
          <p:nvPr/>
        </p:nvSpPr>
        <p:spPr>
          <a:xfrm>
            <a:off x="966488" y="3418391"/>
            <a:ext cx="1973482" cy="204486"/>
          </a:xfrm>
          <a:prstGeom prst="rect">
            <a:avLst/>
          </a:prstGeom>
          <a:solidFill>
            <a:srgbClr val="FFFF00">
              <a:alpha val="43000"/>
            </a:srgbClr>
          </a:solidFill>
          <a:ln w="127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t" anchorCtr="0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5FCA70-BD1E-9041-AC2E-ED3B8E28BA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3272420"/>
            <a:ext cx="2811201" cy="9370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B8F611-2E20-E045-898B-BB76F745482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5046" y="1881164"/>
            <a:ext cx="2811200" cy="127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60940"/>
      </p:ext>
    </p:extLst>
  </p:cSld>
  <p:clrMapOvr>
    <a:masterClrMapping/>
  </p:clrMapOvr>
</p:sld>
</file>

<file path=ppt/theme/theme1.xml><?xml version="1.0" encoding="utf-8"?>
<a:theme xmlns:a="http://schemas.openxmlformats.org/drawingml/2006/main" name="1_blank">
  <a:themeElements>
    <a:clrScheme name="MarkLogic - 2019">
      <a:dk1>
        <a:srgbClr val="141719"/>
      </a:dk1>
      <a:lt1>
        <a:srgbClr val="FFFFFF"/>
      </a:lt1>
      <a:dk2>
        <a:srgbClr val="D92231"/>
      </a:dk2>
      <a:lt2>
        <a:srgbClr val="F1F3F5"/>
      </a:lt2>
      <a:accent1>
        <a:srgbClr val="44499C"/>
      </a:accent1>
      <a:accent2>
        <a:srgbClr val="6068B2"/>
      </a:accent2>
      <a:accent3>
        <a:srgbClr val="6F79BD"/>
      </a:accent3>
      <a:accent4>
        <a:srgbClr val="00D3AB"/>
      </a:accent4>
      <a:accent5>
        <a:srgbClr val="838DC8"/>
      </a:accent5>
      <a:accent6>
        <a:srgbClr val="A5B0E3"/>
      </a:accent6>
      <a:hlink>
        <a:srgbClr val="6D7DE1"/>
      </a:hlink>
      <a:folHlink>
        <a:srgbClr val="6D7DE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83038"/>
        </a:solidFill>
        <a:ln w="25400" cmpd="sng">
          <a:solidFill>
            <a:srgbClr val="4A555D"/>
          </a:solidFill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lIns="182880" tIns="182880" rIns="182880" bIns="182880" rtlCol="0" anchor="ctr" anchorCtr="0"/>
      <a:lstStyle>
        <a:defPPr algn="l">
          <a:defRPr sz="1600" dirty="0" smtClean="0">
            <a:solidFill>
              <a:schemeClr val="bg1"/>
            </a:solidFill>
            <a:latin typeface="Arial Narrow" panose="020B0604020202020204" pitchFamily="34" charset="0"/>
            <a:cs typeface="Arial Narrow" panose="020B0604020202020204" pitchFamily="34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 cap="flat">
          <a:solidFill>
            <a:schemeClr val="tx1">
              <a:lumMod val="50000"/>
              <a:lumOff val="50000"/>
            </a:schemeClr>
          </a:solidFill>
          <a:tailEnd type="none" w="med" len="sm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 anchor="t" anchorCtr="0">
        <a:noAutofit/>
      </a:bodyPr>
      <a:lstStyle>
        <a:defPPr marL="420624" indent="-342900" algn="l">
          <a:spcBef>
            <a:spcPts val="1000"/>
          </a:spcBef>
          <a:spcAft>
            <a:spcPts val="1000"/>
          </a:spcAft>
          <a:buClr>
            <a:schemeClr val="bg1"/>
          </a:buClr>
          <a:buFont typeface="Wingdings" charset="2"/>
          <a:buChar char="§"/>
          <a:defRPr sz="20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oolkit-00-Template.potx" id="{CF0637C3-90D8-4E9C-B806-A7F94F1E507F}" vid="{58E4B6A1-5040-4676-8E31-518377D5EB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 MarkLogic PowerPoint Template</Template>
  <TotalTime>101242</TotalTime>
  <Words>855</Words>
  <Application>Microsoft Macintosh PowerPoint</Application>
  <PresentationFormat>Custom</PresentationFormat>
  <Paragraphs>107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Arial Narrow</vt:lpstr>
      <vt:lpstr>Consolas</vt:lpstr>
      <vt:lpstr>Helvetica Neue LT Pro 85 Heavy</vt:lpstr>
      <vt:lpstr>Lucida Grande</vt:lpstr>
      <vt:lpstr>Noteworthy</vt:lpstr>
      <vt:lpstr>Tahoma</vt:lpstr>
      <vt:lpstr>Wingdings</vt:lpstr>
      <vt:lpstr>1_blank</vt:lpstr>
      <vt:lpstr>MarkLogic Data Hub  Intelligent Approach + Smart Technology  Michel de Ru, Senior Principal Solution Engineer</vt:lpstr>
      <vt:lpstr>Data Services First approach</vt:lpstr>
      <vt:lpstr>MarkLogic Data Hub Platform</vt:lpstr>
      <vt:lpstr>Data Hub = 10-12x Faster</vt:lpstr>
      <vt:lpstr>Traceability allowing for Accountability  Michel de Ru, Senior Principal Solution Engineer</vt:lpstr>
      <vt:lpstr>Why Traceability By Default?</vt:lpstr>
      <vt:lpstr>Example: TRIM regulation</vt:lpstr>
      <vt:lpstr>Example: TRIM regulation</vt:lpstr>
      <vt:lpstr>Example: TRIM regulation</vt:lpstr>
      <vt:lpstr>Typical traceability questions</vt:lpstr>
      <vt:lpstr>Typical end-to-end process</vt:lpstr>
      <vt:lpstr>A model for end-to-end traceability</vt:lpstr>
      <vt:lpstr>Actors for traceability</vt:lpstr>
      <vt:lpstr>Relationships between actors</vt:lpstr>
      <vt:lpstr>And many more</vt:lpstr>
      <vt:lpstr>Example</vt:lpstr>
      <vt:lpstr>Conclusion</vt:lpstr>
      <vt:lpstr>Movie Palace Demo  Michel de Ru, Senior Principal Solution Engineer</vt:lpstr>
      <vt:lpstr>Introducing Movie Palace</vt:lpstr>
      <vt:lpstr>Disconnected data increases churn</vt:lpstr>
      <vt:lpstr>Business entities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MarkLogic Template</dc:title>
  <dc:creator>Microsoft Office User</dc:creator>
  <cp:lastModifiedBy>Michel de Ru</cp:lastModifiedBy>
  <cp:revision>299</cp:revision>
  <cp:lastPrinted>2016-02-04T20:32:02Z</cp:lastPrinted>
  <dcterms:created xsi:type="dcterms:W3CDTF">2018-04-27T19:54:23Z</dcterms:created>
  <dcterms:modified xsi:type="dcterms:W3CDTF">2020-07-08T09:28:33Z</dcterms:modified>
</cp:coreProperties>
</file>